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9"/>
  </p:notesMasterIdLst>
  <p:sldIdLst>
    <p:sldId id="256" r:id="rId5"/>
    <p:sldId id="257" r:id="rId6"/>
    <p:sldId id="259" r:id="rId7"/>
    <p:sldId id="796" r:id="rId8"/>
    <p:sldId id="797" r:id="rId9"/>
    <p:sldId id="798" r:id="rId10"/>
    <p:sldId id="799" r:id="rId11"/>
    <p:sldId id="800" r:id="rId12"/>
    <p:sldId id="801" r:id="rId13"/>
    <p:sldId id="802" r:id="rId14"/>
    <p:sldId id="806" r:id="rId15"/>
    <p:sldId id="807" r:id="rId16"/>
    <p:sldId id="808" r:id="rId17"/>
    <p:sldId id="811" r:id="rId18"/>
    <p:sldId id="812" r:id="rId19"/>
    <p:sldId id="809" r:id="rId20"/>
    <p:sldId id="803" r:id="rId21"/>
    <p:sldId id="804" r:id="rId22"/>
    <p:sldId id="805" r:id="rId23"/>
    <p:sldId id="810" r:id="rId24"/>
    <p:sldId id="813" r:id="rId25"/>
    <p:sldId id="814" r:id="rId26"/>
    <p:sldId id="815" r:id="rId27"/>
    <p:sldId id="816" r:id="rId28"/>
    <p:sldId id="817" r:id="rId29"/>
    <p:sldId id="818" r:id="rId30"/>
    <p:sldId id="819" r:id="rId31"/>
    <p:sldId id="820" r:id="rId32"/>
    <p:sldId id="821" r:id="rId33"/>
    <p:sldId id="822" r:id="rId34"/>
    <p:sldId id="823" r:id="rId35"/>
    <p:sldId id="824" r:id="rId36"/>
    <p:sldId id="825" r:id="rId37"/>
    <p:sldId id="826" r:id="rId38"/>
    <p:sldId id="827" r:id="rId39"/>
    <p:sldId id="828" r:id="rId40"/>
    <p:sldId id="829" r:id="rId41"/>
    <p:sldId id="830" r:id="rId42"/>
    <p:sldId id="835" r:id="rId43"/>
    <p:sldId id="831" r:id="rId44"/>
    <p:sldId id="832" r:id="rId45"/>
    <p:sldId id="833" r:id="rId46"/>
    <p:sldId id="834" r:id="rId47"/>
    <p:sldId id="25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2C80"/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B84554-406E-2D4D-A0E5-BB013C068C37}" v="8051" dt="2025-07-11T19:24:35.3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75" autoAdjust="0"/>
    <p:restoredTop sz="84124" autoAdjust="0"/>
  </p:normalViewPr>
  <p:slideViewPr>
    <p:cSldViewPr snapToGrid="0">
      <p:cViewPr varScale="1">
        <p:scale>
          <a:sx n="139" d="100"/>
          <a:sy n="139" d="100"/>
        </p:scale>
        <p:origin x="320" y="168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modSld modMainMaster">
      <pc:chgData name="Aaron J Masino" userId="2136f450-c1a6-467a-901d-8891005589d6" providerId="ADAL" clId="{5A6D20E5-39A5-344B-A067-66D5E25E6555}" dt="2025-06-19T12:04:09.988" v="83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  <pc:picChg chg="add mod">
          <ac:chgData name="Aaron J Masino" userId="2136f450-c1a6-467a-901d-8891005589d6" providerId="ADAL" clId="{5A6D20E5-39A5-344B-A067-66D5E25E6555}" dt="2025-06-19T12:04:09.988" v="83"/>
          <ac:picMkLst>
            <pc:docMk/>
            <pc:sldMk cId="693114762" sldId="256"/>
            <ac:picMk id="7" creationId="{D9A9A50E-E3F3-E9D1-98F5-2E5BAC43F3FA}"/>
          </ac:picMkLst>
        </pc:picChg>
      </pc:sldChg>
      <pc:sldMasterChg chg="addSp delSp modSp mod modSldLayout">
        <pc:chgData name="Aaron J Masino" userId="2136f450-c1a6-467a-901d-8891005589d6" providerId="ADAL" clId="{5A6D20E5-39A5-344B-A067-66D5E25E6555}" dt="2025-06-19T12:03:20.243" v="81"/>
        <pc:sldMasterMkLst>
          <pc:docMk/>
          <pc:sldMasterMk cId="2924523013" sldId="2147483672"/>
        </pc:sldMasterMkLst>
        <pc:spChg chg="mod">
          <ac:chgData name="Aaron J Masino" userId="2136f450-c1a6-467a-901d-8891005589d6" providerId="ADAL" clId="{5A6D20E5-39A5-344B-A067-66D5E25E6555}" dt="2025-06-19T12:00:53.203" v="6" actId="255"/>
          <ac:spMkLst>
            <pc:docMk/>
            <pc:sldMasterMk cId="2924523013" sldId="2147483672"/>
            <ac:spMk id="3" creationId="{00000000-0000-0000-0000-000000000000}"/>
          </ac:spMkLst>
        </pc:spChg>
        <pc:spChg chg="mod">
          <ac:chgData name="Aaron J Masino" userId="2136f450-c1a6-467a-901d-8891005589d6" providerId="ADAL" clId="{5A6D20E5-39A5-344B-A067-66D5E25E6555}" dt="2025-06-17T19:37:03.367" v="4" actId="14100"/>
          <ac:spMkLst>
            <pc:docMk/>
            <pc:sldMasterMk cId="2924523013" sldId="2147483672"/>
            <ac:spMk id="6" creationId="{6CFDAEB5-E788-1B9E-B4DD-B019B6C2455A}"/>
          </ac:spMkLst>
        </pc:spChg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  <pc:spChg chg="mod">
            <ac:chgData name="Aaron J Masino" userId="2136f450-c1a6-467a-901d-8891005589d6" providerId="ADAL" clId="{5A6D20E5-39A5-344B-A067-66D5E25E6555}" dt="2025-06-19T12:01:58.534" v="33" actId="20577"/>
            <ac:spMkLst>
              <pc:docMk/>
              <pc:sldMasterMk cId="2924523013" sldId="2147483672"/>
              <pc:sldLayoutMk cId="1512114435" sldId="2147483673"/>
              <ac:spMk id="3" creationId="{00000000-0000-0000-0000-000000000000}"/>
            </ac:spMkLst>
          </pc:spChg>
          <pc:spChg chg="mod">
            <ac:chgData name="Aaron J Masino" userId="2136f450-c1a6-467a-901d-8891005589d6" providerId="ADAL" clId="{5A6D20E5-39A5-344B-A067-66D5E25E6555}" dt="2025-06-19T12:02:10.974" v="74" actId="20577"/>
            <ac:spMkLst>
              <pc:docMk/>
              <pc:sldMasterMk cId="2924523013" sldId="2147483672"/>
              <pc:sldLayoutMk cId="1512114435" sldId="2147483673"/>
              <ac:spMk id="171" creationId="{F097ABE9-E407-6F41-BEC5-2A6EECED9AC8}"/>
            </ac:spMkLst>
          </pc:spChg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  <pc:spChg chg="mod">
            <ac:chgData name="Aaron J Masino" userId="2136f450-c1a6-467a-901d-8891005589d6" providerId="ADAL" clId="{5A6D20E5-39A5-344B-A067-66D5E25E6555}" dt="2025-06-19T12:01:34.957" v="13" actId="1076"/>
            <ac:spMkLst>
              <pc:docMk/>
              <pc:sldMasterMk cId="2924523013" sldId="2147483672"/>
              <pc:sldLayoutMk cId="3997437153" sldId="2147483678"/>
              <ac:spMk id="179" creationId="{4ABF823B-5972-8C46-BE31-3BCDD8C4CD81}"/>
            </ac:spMkLst>
          </pc:spChg>
        </pc:sldLayout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  <pc:docChgLst>
    <pc:chgData name="Aaron J Masino" userId="2136f450-c1a6-467a-901d-8891005589d6" providerId="ADAL" clId="{07B84554-406E-2D4D-A0E5-BB013C068C37}"/>
    <pc:docChg chg="undo redo custSel addSld delSld modSld sldOrd modMainMaster">
      <pc:chgData name="Aaron J Masino" userId="2136f450-c1a6-467a-901d-8891005589d6" providerId="ADAL" clId="{07B84554-406E-2D4D-A0E5-BB013C068C37}" dt="2025-07-11T19:25:27.810" v="25304" actId="20577"/>
      <pc:docMkLst>
        <pc:docMk/>
      </pc:docMkLst>
      <pc:sldChg chg="modSp mod">
        <pc:chgData name="Aaron J Masino" userId="2136f450-c1a6-467a-901d-8891005589d6" providerId="ADAL" clId="{07B84554-406E-2D4D-A0E5-BB013C068C37}" dt="2025-06-24T15:37:59.705" v="246" actId="20577"/>
        <pc:sldMkLst>
          <pc:docMk/>
          <pc:sldMk cId="693114762" sldId="256"/>
        </pc:sldMkLst>
        <pc:spChg chg="mod">
          <ac:chgData name="Aaron J Masino" userId="2136f450-c1a6-467a-901d-8891005589d6" providerId="ADAL" clId="{07B84554-406E-2D4D-A0E5-BB013C068C37}" dt="2025-06-24T15:37:59.705" v="246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addSp delSp modSp mod">
        <pc:chgData name="Aaron J Masino" userId="2136f450-c1a6-467a-901d-8891005589d6" providerId="ADAL" clId="{07B84554-406E-2D4D-A0E5-BB013C068C37}" dt="2025-07-11T18:15:24.558" v="22715" actId="20577"/>
        <pc:sldMkLst>
          <pc:docMk/>
          <pc:sldMk cId="756590563" sldId="257"/>
        </pc:sldMkLst>
        <pc:spChg chg="mod">
          <ac:chgData name="Aaron J Masino" userId="2136f450-c1a6-467a-901d-8891005589d6" providerId="ADAL" clId="{07B84554-406E-2D4D-A0E5-BB013C068C37}" dt="2025-06-24T15:33:59.770" v="66" actId="20577"/>
          <ac:spMkLst>
            <pc:docMk/>
            <pc:sldMk cId="756590563" sldId="257"/>
            <ac:spMk id="2" creationId="{34B3E212-40CD-42B4-ED8A-694668EA2863}"/>
          </ac:spMkLst>
        </pc:spChg>
        <pc:spChg chg="mod">
          <ac:chgData name="Aaron J Masino" userId="2136f450-c1a6-467a-901d-8891005589d6" providerId="ADAL" clId="{07B84554-406E-2D4D-A0E5-BB013C068C37}" dt="2025-07-11T18:15:24.558" v="22715" actId="20577"/>
          <ac:spMkLst>
            <pc:docMk/>
            <pc:sldMk cId="756590563" sldId="257"/>
            <ac:spMk id="3" creationId="{20EC2AD7-73CE-2F2B-A3D6-23464F280D9D}"/>
          </ac:spMkLst>
        </pc:spChg>
      </pc:sldChg>
      <pc:sldChg chg="addSp modSp mod">
        <pc:chgData name="Aaron J Masino" userId="2136f450-c1a6-467a-901d-8891005589d6" providerId="ADAL" clId="{07B84554-406E-2D4D-A0E5-BB013C068C37}" dt="2025-07-07T16:33:41.317" v="13175" actId="1076"/>
        <pc:sldMkLst>
          <pc:docMk/>
          <pc:sldMk cId="596582550" sldId="258"/>
        </pc:sldMkLst>
        <pc:picChg chg="add mod">
          <ac:chgData name="Aaron J Masino" userId="2136f450-c1a6-467a-901d-8891005589d6" providerId="ADAL" clId="{07B84554-406E-2D4D-A0E5-BB013C068C37}" dt="2025-07-07T16:33:41.317" v="13175" actId="1076"/>
          <ac:picMkLst>
            <pc:docMk/>
            <pc:sldMk cId="596582550" sldId="258"/>
            <ac:picMk id="3" creationId="{95C4451D-C85A-ABF2-CB7C-2B6AAAC93996}"/>
          </ac:picMkLst>
        </pc:picChg>
      </pc:sldChg>
      <pc:sldChg chg="modSp new mod">
        <pc:chgData name="Aaron J Masino" userId="2136f450-c1a6-467a-901d-8891005589d6" providerId="ADAL" clId="{07B84554-406E-2D4D-A0E5-BB013C068C37}" dt="2025-06-24T15:51:03.297" v="890" actId="20577"/>
        <pc:sldMkLst>
          <pc:docMk/>
          <pc:sldMk cId="2187267060" sldId="259"/>
        </pc:sldMkLst>
        <pc:spChg chg="mod">
          <ac:chgData name="Aaron J Masino" userId="2136f450-c1a6-467a-901d-8891005589d6" providerId="ADAL" clId="{07B84554-406E-2D4D-A0E5-BB013C068C37}" dt="2025-06-24T15:51:03.297" v="890" actId="20577"/>
          <ac:spMkLst>
            <pc:docMk/>
            <pc:sldMk cId="2187267060" sldId="259"/>
            <ac:spMk id="2" creationId="{E604DAC9-E799-DB9B-8231-D04F20B38798}"/>
          </ac:spMkLst>
        </pc:spChg>
      </pc:sldChg>
      <pc:sldChg chg="addSp delSp modSp add mod ord modAnim modNotesTx">
        <pc:chgData name="Aaron J Masino" userId="2136f450-c1a6-467a-901d-8891005589d6" providerId="ADAL" clId="{07B84554-406E-2D4D-A0E5-BB013C068C37}" dt="2025-06-25T12:38:04.891" v="2362"/>
        <pc:sldMkLst>
          <pc:docMk/>
          <pc:sldMk cId="1219030708" sldId="796"/>
        </pc:sldMkLst>
        <pc:spChg chg="mod">
          <ac:chgData name="Aaron J Masino" userId="2136f450-c1a6-467a-901d-8891005589d6" providerId="ADAL" clId="{07B84554-406E-2D4D-A0E5-BB013C068C37}" dt="2025-06-25T12:37:10.417" v="2345" actId="114"/>
          <ac:spMkLst>
            <pc:docMk/>
            <pc:sldMk cId="1219030708" sldId="796"/>
            <ac:spMk id="3" creationId="{315DD8E5-C6A3-D51C-F7D0-AC9596AC4E23}"/>
          </ac:spMkLst>
        </pc:spChg>
        <pc:spChg chg="add del mod">
          <ac:chgData name="Aaron J Masino" userId="2136f450-c1a6-467a-901d-8891005589d6" providerId="ADAL" clId="{07B84554-406E-2D4D-A0E5-BB013C068C37}" dt="2025-06-25T12:35:39.643" v="2295" actId="1076"/>
          <ac:spMkLst>
            <pc:docMk/>
            <pc:sldMk cId="1219030708" sldId="796"/>
            <ac:spMk id="80" creationId="{5CCBD0DB-3D9D-FD70-6AB3-AC620025B5A2}"/>
          </ac:spMkLst>
        </pc:spChg>
        <pc:spChg chg="mod">
          <ac:chgData name="Aaron J Masino" userId="2136f450-c1a6-467a-901d-8891005589d6" providerId="ADAL" clId="{07B84554-406E-2D4D-A0E5-BB013C068C37}" dt="2025-06-25T12:37:28.650" v="2356" actId="14100"/>
          <ac:spMkLst>
            <pc:docMk/>
            <pc:sldMk cId="1219030708" sldId="796"/>
            <ac:spMk id="86" creationId="{239F803A-5F8B-6675-4CA7-00082428B84D}"/>
          </ac:spMkLst>
        </pc:spChg>
        <pc:grpChg chg="mod">
          <ac:chgData name="Aaron J Masino" userId="2136f450-c1a6-467a-901d-8891005589d6" providerId="ADAL" clId="{07B84554-406E-2D4D-A0E5-BB013C068C37}" dt="2025-06-24T15:40:18.864" v="306" actId="1076"/>
          <ac:grpSpMkLst>
            <pc:docMk/>
            <pc:sldMk cId="1219030708" sldId="796"/>
            <ac:grpSpMk id="15" creationId="{DA677B81-8364-68C8-3235-33999EA259E9}"/>
          </ac:grpSpMkLst>
        </pc:grpChg>
        <pc:grpChg chg="add">
          <ac:chgData name="Aaron J Masino" userId="2136f450-c1a6-467a-901d-8891005589d6" providerId="ADAL" clId="{07B84554-406E-2D4D-A0E5-BB013C068C37}" dt="2025-06-25T12:36:06.623" v="2303" actId="164"/>
          <ac:grpSpMkLst>
            <pc:docMk/>
            <pc:sldMk cId="1219030708" sldId="796"/>
            <ac:grpSpMk id="58" creationId="{397AC749-7339-298A-817F-F2A3A006B364}"/>
          </ac:grpSpMkLst>
        </pc:grpChg>
        <pc:grpChg chg="add">
          <ac:chgData name="Aaron J Masino" userId="2136f450-c1a6-467a-901d-8891005589d6" providerId="ADAL" clId="{07B84554-406E-2D4D-A0E5-BB013C068C37}" dt="2025-06-25T12:37:49.132" v="2359" actId="164"/>
          <ac:grpSpMkLst>
            <pc:docMk/>
            <pc:sldMk cId="1219030708" sldId="796"/>
            <ac:grpSpMk id="62" creationId="{151A5BC6-C09A-F181-0796-773C4322C657}"/>
          </ac:grpSpMkLst>
        </pc:grpChg>
        <pc:cxnChg chg="add mod">
          <ac:chgData name="Aaron J Masino" userId="2136f450-c1a6-467a-901d-8891005589d6" providerId="ADAL" clId="{07B84554-406E-2D4D-A0E5-BB013C068C37}" dt="2025-06-24T15:52:38.727" v="903" actId="1582"/>
          <ac:cxnSpMkLst>
            <pc:docMk/>
            <pc:sldMk cId="1219030708" sldId="796"/>
            <ac:cxnSpMk id="22" creationId="{A47B02E8-3BC4-5B61-ED95-9203D294CED3}"/>
          </ac:cxnSpMkLst>
        </pc:cxnChg>
        <pc:cxnChg chg="add mod">
          <ac:chgData name="Aaron J Masino" userId="2136f450-c1a6-467a-901d-8891005589d6" providerId="ADAL" clId="{07B84554-406E-2D4D-A0E5-BB013C068C37}" dt="2025-06-24T15:52:07.544" v="898" actId="208"/>
          <ac:cxnSpMkLst>
            <pc:docMk/>
            <pc:sldMk cId="1219030708" sldId="796"/>
            <ac:cxnSpMk id="29" creationId="{634CD7E8-CF1D-1916-A298-ACE55E5AFD8F}"/>
          </ac:cxnSpMkLst>
        </pc:cxnChg>
        <pc:cxnChg chg="add mod">
          <ac:chgData name="Aaron J Masino" userId="2136f450-c1a6-467a-901d-8891005589d6" providerId="ADAL" clId="{07B84554-406E-2D4D-A0E5-BB013C068C37}" dt="2025-06-24T15:52:07.544" v="898" actId="208"/>
          <ac:cxnSpMkLst>
            <pc:docMk/>
            <pc:sldMk cId="1219030708" sldId="796"/>
            <ac:cxnSpMk id="40" creationId="{C71D72F2-B5BE-A94F-8608-8BEF0622CFE0}"/>
          </ac:cxnSpMkLst>
        </pc:cxnChg>
        <pc:cxnChg chg="add mod">
          <ac:chgData name="Aaron J Masino" userId="2136f450-c1a6-467a-901d-8891005589d6" providerId="ADAL" clId="{07B84554-406E-2D4D-A0E5-BB013C068C37}" dt="2025-06-25T12:35:59.049" v="2302" actId="14100"/>
          <ac:cxnSpMkLst>
            <pc:docMk/>
            <pc:sldMk cId="1219030708" sldId="796"/>
            <ac:cxnSpMk id="54" creationId="{F219A042-A43D-0B46-5C22-9F14751E62F5}"/>
          </ac:cxnSpMkLst>
        </pc:cxnChg>
        <pc:cxnChg chg="add del mod">
          <ac:chgData name="Aaron J Masino" userId="2136f450-c1a6-467a-901d-8891005589d6" providerId="ADAL" clId="{07B84554-406E-2D4D-A0E5-BB013C068C37}" dt="2025-06-25T12:35:47.774" v="2298" actId="14100"/>
          <ac:cxnSpMkLst>
            <pc:docMk/>
            <pc:sldMk cId="1219030708" sldId="796"/>
            <ac:cxnSpMk id="82" creationId="{AC271A80-C253-93C0-0A5A-B1F37E59DC59}"/>
          </ac:cxnSpMkLst>
        </pc:cxnChg>
        <pc:cxnChg chg="mod">
          <ac:chgData name="Aaron J Masino" userId="2136f450-c1a6-467a-901d-8891005589d6" providerId="ADAL" clId="{07B84554-406E-2D4D-A0E5-BB013C068C37}" dt="2025-06-25T12:37:37.648" v="2358" actId="14100"/>
          <ac:cxnSpMkLst>
            <pc:docMk/>
            <pc:sldMk cId="1219030708" sldId="796"/>
            <ac:cxnSpMk id="93" creationId="{F1072313-DBCA-01BA-6518-401344A7F2C5}"/>
          </ac:cxnSpMkLst>
        </pc:cxnChg>
      </pc:sldChg>
      <pc:sldChg chg="addSp delSp modSp new mod modAnim">
        <pc:chgData name="Aaron J Masino" userId="2136f450-c1a6-467a-901d-8891005589d6" providerId="ADAL" clId="{07B84554-406E-2D4D-A0E5-BB013C068C37}" dt="2025-06-30T20:17:34.491" v="6483" actId="1076"/>
        <pc:sldMkLst>
          <pc:docMk/>
          <pc:sldMk cId="71595918" sldId="797"/>
        </pc:sldMkLst>
        <pc:spChg chg="mod">
          <ac:chgData name="Aaron J Masino" userId="2136f450-c1a6-467a-901d-8891005589d6" providerId="ADAL" clId="{07B84554-406E-2D4D-A0E5-BB013C068C37}" dt="2025-06-30T20:16:58.055" v="6469" actId="20577"/>
          <ac:spMkLst>
            <pc:docMk/>
            <pc:sldMk cId="71595918" sldId="797"/>
            <ac:spMk id="2" creationId="{9FFF75F1-DB7F-0A49-58C5-B390120FD93A}"/>
          </ac:spMkLst>
        </pc:spChg>
        <pc:spChg chg="mod">
          <ac:chgData name="Aaron J Masino" userId="2136f450-c1a6-467a-901d-8891005589d6" providerId="ADAL" clId="{07B84554-406E-2D4D-A0E5-BB013C068C37}" dt="2025-06-30T20:17:21.024" v="6482" actId="14100"/>
          <ac:spMkLst>
            <pc:docMk/>
            <pc:sldMk cId="71595918" sldId="797"/>
            <ac:spMk id="3" creationId="{D758D084-10F9-B0F1-85ED-4DCC26D5847F}"/>
          </ac:spMkLst>
        </pc:spChg>
        <pc:spChg chg="add mod">
          <ac:chgData name="Aaron J Masino" userId="2136f450-c1a6-467a-901d-8891005589d6" providerId="ADAL" clId="{07B84554-406E-2D4D-A0E5-BB013C068C37}" dt="2025-06-25T11:58:22.045" v="1521" actId="1076"/>
          <ac:spMkLst>
            <pc:docMk/>
            <pc:sldMk cId="71595918" sldId="797"/>
            <ac:spMk id="4" creationId="{8B95F798-FCB0-DFFA-4F95-DA1081C3363E}"/>
          </ac:spMkLst>
        </pc:spChg>
        <pc:spChg chg="add mod">
          <ac:chgData name="Aaron J Masino" userId="2136f450-c1a6-467a-901d-8891005589d6" providerId="ADAL" clId="{07B84554-406E-2D4D-A0E5-BB013C068C37}" dt="2025-06-25T11:58:22.045" v="1521" actId="1076"/>
          <ac:spMkLst>
            <pc:docMk/>
            <pc:sldMk cId="71595918" sldId="797"/>
            <ac:spMk id="5" creationId="{43441A0B-8F12-9260-867A-D6DEE987F369}"/>
          </ac:spMkLst>
        </pc:spChg>
        <pc:spChg chg="add mod">
          <ac:chgData name="Aaron J Masino" userId="2136f450-c1a6-467a-901d-8891005589d6" providerId="ADAL" clId="{07B84554-406E-2D4D-A0E5-BB013C068C37}" dt="2025-06-25T11:58:22.045" v="1521" actId="1076"/>
          <ac:spMkLst>
            <pc:docMk/>
            <pc:sldMk cId="71595918" sldId="797"/>
            <ac:spMk id="6" creationId="{5FB66630-015C-151F-F02E-C3397321D830}"/>
          </ac:spMkLst>
        </pc:spChg>
        <pc:spChg chg="add mod">
          <ac:chgData name="Aaron J Masino" userId="2136f450-c1a6-467a-901d-8891005589d6" providerId="ADAL" clId="{07B84554-406E-2D4D-A0E5-BB013C068C37}" dt="2025-06-25T11:58:22.045" v="1521" actId="1076"/>
          <ac:spMkLst>
            <pc:docMk/>
            <pc:sldMk cId="71595918" sldId="797"/>
            <ac:spMk id="7" creationId="{9E24A216-CE3D-D311-AA27-5707DE36664C}"/>
          </ac:spMkLst>
        </pc:spChg>
        <pc:spChg chg="add mod">
          <ac:chgData name="Aaron J Masino" userId="2136f450-c1a6-467a-901d-8891005589d6" providerId="ADAL" clId="{07B84554-406E-2D4D-A0E5-BB013C068C37}" dt="2025-06-25T11:59:57.114" v="1525" actId="20577"/>
          <ac:spMkLst>
            <pc:docMk/>
            <pc:sldMk cId="71595918" sldId="797"/>
            <ac:spMk id="12" creationId="{5A695A61-A2D6-B32E-8F9B-31966A448EE3}"/>
          </ac:spMkLst>
        </pc:spChg>
        <pc:spChg chg="add mod">
          <ac:chgData name="Aaron J Masino" userId="2136f450-c1a6-467a-901d-8891005589d6" providerId="ADAL" clId="{07B84554-406E-2D4D-A0E5-BB013C068C37}" dt="2025-06-25T12:00:00.398" v="1526" actId="20577"/>
          <ac:spMkLst>
            <pc:docMk/>
            <pc:sldMk cId="71595918" sldId="797"/>
            <ac:spMk id="13" creationId="{86D8FFB5-99D7-F1F6-6CE3-966217ABAF80}"/>
          </ac:spMkLst>
        </pc:spChg>
        <pc:spChg chg="add mod">
          <ac:chgData name="Aaron J Masino" userId="2136f450-c1a6-467a-901d-8891005589d6" providerId="ADAL" clId="{07B84554-406E-2D4D-A0E5-BB013C068C37}" dt="2025-06-25T12:00:04.120" v="1527" actId="20577"/>
          <ac:spMkLst>
            <pc:docMk/>
            <pc:sldMk cId="71595918" sldId="797"/>
            <ac:spMk id="14" creationId="{FC2997C1-104D-35FF-18A8-E31D62383755}"/>
          </ac:spMkLst>
        </pc:spChg>
        <pc:spChg chg="add mod">
          <ac:chgData name="Aaron J Masino" userId="2136f450-c1a6-467a-901d-8891005589d6" providerId="ADAL" clId="{07B84554-406E-2D4D-A0E5-BB013C068C37}" dt="2025-06-25T12:00:07.331" v="1528" actId="20577"/>
          <ac:spMkLst>
            <pc:docMk/>
            <pc:sldMk cId="71595918" sldId="797"/>
            <ac:spMk id="15" creationId="{B54EDE3C-B863-C903-352A-3D28B2F12184}"/>
          </ac:spMkLst>
        </pc:spChg>
        <pc:spChg chg="add mod">
          <ac:chgData name="Aaron J Masino" userId="2136f450-c1a6-467a-901d-8891005589d6" providerId="ADAL" clId="{07B84554-406E-2D4D-A0E5-BB013C068C37}" dt="2025-06-30T20:17:34.491" v="6483" actId="1076"/>
          <ac:spMkLst>
            <pc:docMk/>
            <pc:sldMk cId="71595918" sldId="797"/>
            <ac:spMk id="18" creationId="{7C98BB3B-67CA-0866-AF24-B689DCB6EC0D}"/>
          </ac:spMkLst>
        </pc:spChg>
        <pc:spChg chg="add mod">
          <ac:chgData name="Aaron J Masino" userId="2136f450-c1a6-467a-901d-8891005589d6" providerId="ADAL" clId="{07B84554-406E-2D4D-A0E5-BB013C068C37}" dt="2025-06-30T20:17:34.491" v="6483" actId="1076"/>
          <ac:spMkLst>
            <pc:docMk/>
            <pc:sldMk cId="71595918" sldId="797"/>
            <ac:spMk id="19" creationId="{B8A6BFE3-27DD-1171-6512-CCD3C475E54A}"/>
          </ac:spMkLst>
        </pc:spChg>
        <pc:grpChg chg="add mod">
          <ac:chgData name="Aaron J Masino" userId="2136f450-c1a6-467a-901d-8891005589d6" providerId="ADAL" clId="{07B84554-406E-2D4D-A0E5-BB013C068C37}" dt="2025-06-30T20:17:16.859" v="6481" actId="1076"/>
          <ac:grpSpMkLst>
            <pc:docMk/>
            <pc:sldMk cId="71595918" sldId="797"/>
            <ac:grpSpMk id="20" creationId="{0A5FA609-3EDB-1061-268A-09F4E4ED2AD6}"/>
          </ac:grpSpMkLst>
        </pc:grpChg>
        <pc:graphicFrameChg chg="mod modGraphic">
          <ac:chgData name="Aaron J Masino" userId="2136f450-c1a6-467a-901d-8891005589d6" providerId="ADAL" clId="{07B84554-406E-2D4D-A0E5-BB013C068C37}" dt="2025-06-30T20:17:34.491" v="6483" actId="1076"/>
          <ac:graphicFrameMkLst>
            <pc:docMk/>
            <pc:sldMk cId="71595918" sldId="797"/>
            <ac:graphicFrameMk id="16" creationId="{4FCF2DB6-B522-9064-66D0-90ED2BCE462C}"/>
          </ac:graphicFrameMkLst>
        </pc:graphicFrameChg>
      </pc:sldChg>
      <pc:sldChg chg="addSp delSp modSp new mod modAnim modNotesTx">
        <pc:chgData name="Aaron J Masino" userId="2136f450-c1a6-467a-901d-8891005589d6" providerId="ADAL" clId="{07B84554-406E-2D4D-A0E5-BB013C068C37}" dt="2025-06-25T12:55:50.632" v="3023"/>
        <pc:sldMkLst>
          <pc:docMk/>
          <pc:sldMk cId="3949367989" sldId="798"/>
        </pc:sldMkLst>
        <pc:spChg chg="mod">
          <ac:chgData name="Aaron J Masino" userId="2136f450-c1a6-467a-901d-8891005589d6" providerId="ADAL" clId="{07B84554-406E-2D4D-A0E5-BB013C068C37}" dt="2025-06-25T12:42:27.048" v="2401" actId="20577"/>
          <ac:spMkLst>
            <pc:docMk/>
            <pc:sldMk cId="3949367989" sldId="798"/>
            <ac:spMk id="2" creationId="{D2086983-4219-0043-C957-238448DD66CE}"/>
          </ac:spMkLst>
        </pc:spChg>
        <pc:spChg chg="mod">
          <ac:chgData name="Aaron J Masino" userId="2136f450-c1a6-467a-901d-8891005589d6" providerId="ADAL" clId="{07B84554-406E-2D4D-A0E5-BB013C068C37}" dt="2025-06-25T12:52:45.590" v="2923" actId="20577"/>
          <ac:spMkLst>
            <pc:docMk/>
            <pc:sldMk cId="3949367989" sldId="798"/>
            <ac:spMk id="3" creationId="{C05F764E-1257-5546-9ED8-CB69261D4E61}"/>
          </ac:spMkLst>
        </pc:spChg>
        <pc:spChg chg="mod topLvl">
          <ac:chgData name="Aaron J Masino" userId="2136f450-c1a6-467a-901d-8891005589d6" providerId="ADAL" clId="{07B84554-406E-2D4D-A0E5-BB013C068C37}" dt="2025-06-25T12:21:04.559" v="2240" actId="165"/>
          <ac:spMkLst>
            <pc:docMk/>
            <pc:sldMk cId="3949367989" sldId="798"/>
            <ac:spMk id="35" creationId="{739FA169-00EA-43CC-0CFD-34FAA61C53DA}"/>
          </ac:spMkLst>
        </pc:spChg>
        <pc:spChg chg="mod topLvl">
          <ac:chgData name="Aaron J Masino" userId="2136f450-c1a6-467a-901d-8891005589d6" providerId="ADAL" clId="{07B84554-406E-2D4D-A0E5-BB013C068C37}" dt="2025-06-25T12:21:04.559" v="2240" actId="165"/>
          <ac:spMkLst>
            <pc:docMk/>
            <pc:sldMk cId="3949367989" sldId="798"/>
            <ac:spMk id="36" creationId="{8139A64F-E221-F893-026F-121964789866}"/>
          </ac:spMkLst>
        </pc:spChg>
        <pc:spChg chg="mod topLvl">
          <ac:chgData name="Aaron J Masino" userId="2136f450-c1a6-467a-901d-8891005589d6" providerId="ADAL" clId="{07B84554-406E-2D4D-A0E5-BB013C068C37}" dt="2025-06-25T12:21:04.559" v="2240" actId="165"/>
          <ac:spMkLst>
            <pc:docMk/>
            <pc:sldMk cId="3949367989" sldId="798"/>
            <ac:spMk id="37" creationId="{13F7BAAE-9B4A-EC88-3D66-EEB222E73A5D}"/>
          </ac:spMkLst>
        </pc:spChg>
        <pc:spChg chg="mod topLvl">
          <ac:chgData name="Aaron J Masino" userId="2136f450-c1a6-467a-901d-8891005589d6" providerId="ADAL" clId="{07B84554-406E-2D4D-A0E5-BB013C068C37}" dt="2025-06-25T12:21:04.559" v="2240" actId="165"/>
          <ac:spMkLst>
            <pc:docMk/>
            <pc:sldMk cId="3949367989" sldId="798"/>
            <ac:spMk id="38" creationId="{C6D3C3B0-9833-FEA1-A46A-A6977E881BAD}"/>
          </ac:spMkLst>
        </pc:spChg>
        <pc:spChg chg="mod topLvl">
          <ac:chgData name="Aaron J Masino" userId="2136f450-c1a6-467a-901d-8891005589d6" providerId="ADAL" clId="{07B84554-406E-2D4D-A0E5-BB013C068C37}" dt="2025-06-25T12:21:04.559" v="2240" actId="165"/>
          <ac:spMkLst>
            <pc:docMk/>
            <pc:sldMk cId="3949367989" sldId="798"/>
            <ac:spMk id="43" creationId="{50449A87-D7B5-05A5-4186-AFED2902C4D6}"/>
          </ac:spMkLst>
        </pc:spChg>
        <pc:spChg chg="mod topLvl">
          <ac:chgData name="Aaron J Masino" userId="2136f450-c1a6-467a-901d-8891005589d6" providerId="ADAL" clId="{07B84554-406E-2D4D-A0E5-BB013C068C37}" dt="2025-06-25T12:21:04.559" v="2240" actId="165"/>
          <ac:spMkLst>
            <pc:docMk/>
            <pc:sldMk cId="3949367989" sldId="798"/>
            <ac:spMk id="44" creationId="{567BFDFC-DB5A-26DC-3E17-F6A1E249B710}"/>
          </ac:spMkLst>
        </pc:spChg>
        <pc:spChg chg="mod topLvl">
          <ac:chgData name="Aaron J Masino" userId="2136f450-c1a6-467a-901d-8891005589d6" providerId="ADAL" clId="{07B84554-406E-2D4D-A0E5-BB013C068C37}" dt="2025-06-25T12:21:04.559" v="2240" actId="165"/>
          <ac:spMkLst>
            <pc:docMk/>
            <pc:sldMk cId="3949367989" sldId="798"/>
            <ac:spMk id="45" creationId="{01868922-FC44-2E93-12CF-51A49AE06975}"/>
          </ac:spMkLst>
        </pc:spChg>
        <pc:spChg chg="mod topLvl">
          <ac:chgData name="Aaron J Masino" userId="2136f450-c1a6-467a-901d-8891005589d6" providerId="ADAL" clId="{07B84554-406E-2D4D-A0E5-BB013C068C37}" dt="2025-06-25T12:21:04.559" v="2240" actId="165"/>
          <ac:spMkLst>
            <pc:docMk/>
            <pc:sldMk cId="3949367989" sldId="798"/>
            <ac:spMk id="46" creationId="{CF97AEAA-314D-115B-F3B0-418953077A7D}"/>
          </ac:spMkLst>
        </pc:spChg>
        <pc:spChg chg="add mod">
          <ac:chgData name="Aaron J Masino" userId="2136f450-c1a6-467a-901d-8891005589d6" providerId="ADAL" clId="{07B84554-406E-2D4D-A0E5-BB013C068C37}" dt="2025-06-25T12:39:29.204" v="2363" actId="1076"/>
          <ac:spMkLst>
            <pc:docMk/>
            <pc:sldMk cId="3949367989" sldId="798"/>
            <ac:spMk id="48" creationId="{0C67A79F-17E3-EB66-623D-3E7D297CB92E}"/>
          </ac:spMkLst>
        </pc:spChg>
        <pc:spChg chg="add mod">
          <ac:chgData name="Aaron J Masino" userId="2136f450-c1a6-467a-901d-8891005589d6" providerId="ADAL" clId="{07B84554-406E-2D4D-A0E5-BB013C068C37}" dt="2025-06-25T12:39:29.204" v="2363" actId="1076"/>
          <ac:spMkLst>
            <pc:docMk/>
            <pc:sldMk cId="3949367989" sldId="798"/>
            <ac:spMk id="56" creationId="{73030171-84C8-A10D-07F6-1CA8903166BC}"/>
          </ac:spMkLst>
        </pc:spChg>
        <pc:spChg chg="add mod">
          <ac:chgData name="Aaron J Masino" userId="2136f450-c1a6-467a-901d-8891005589d6" providerId="ADAL" clId="{07B84554-406E-2D4D-A0E5-BB013C068C37}" dt="2025-06-25T12:55:26.802" v="3019" actId="1076"/>
          <ac:spMkLst>
            <pc:docMk/>
            <pc:sldMk cId="3949367989" sldId="798"/>
            <ac:spMk id="66" creationId="{6B0FF65D-E353-952C-E4E0-2356761BA573}"/>
          </ac:spMkLst>
        </pc:spChg>
        <pc:grpChg chg="add mod">
          <ac:chgData name="Aaron J Masino" userId="2136f450-c1a6-467a-901d-8891005589d6" providerId="ADAL" clId="{07B84554-406E-2D4D-A0E5-BB013C068C37}" dt="2025-06-25T12:41:27.932" v="2382" actId="1076"/>
          <ac:grpSpMkLst>
            <pc:docMk/>
            <pc:sldMk cId="3949367989" sldId="798"/>
            <ac:grpSpMk id="65" creationId="{47D231AD-DFF7-A459-7A11-4427D674A3F9}"/>
          </ac:grpSpMkLst>
        </pc:grpChg>
        <pc:graphicFrameChg chg="add mod modGraphic">
          <ac:chgData name="Aaron J Masino" userId="2136f450-c1a6-467a-901d-8891005589d6" providerId="ADAL" clId="{07B84554-406E-2D4D-A0E5-BB013C068C37}" dt="2025-06-25T12:39:29.204" v="2363" actId="1076"/>
          <ac:graphicFrameMkLst>
            <pc:docMk/>
            <pc:sldMk cId="3949367989" sldId="798"/>
            <ac:graphicFrameMk id="47" creationId="{C39C9495-AEFB-8073-FD5E-795AB29E4037}"/>
          </ac:graphicFrameMkLst>
        </pc:graphicFrameChg>
        <pc:cxnChg chg="mod topLvl">
          <ac:chgData name="Aaron J Masino" userId="2136f450-c1a6-467a-901d-8891005589d6" providerId="ADAL" clId="{07B84554-406E-2D4D-A0E5-BB013C068C37}" dt="2025-06-25T12:23:05.728" v="2259" actId="208"/>
          <ac:cxnSpMkLst>
            <pc:docMk/>
            <pc:sldMk cId="3949367989" sldId="798"/>
            <ac:cxnSpMk id="40" creationId="{C2758A86-3211-20D7-3EC7-3D7F03FF829E}"/>
          </ac:cxnSpMkLst>
        </pc:cxnChg>
        <pc:cxnChg chg="add mod">
          <ac:chgData name="Aaron J Masino" userId="2136f450-c1a6-467a-901d-8891005589d6" providerId="ADAL" clId="{07B84554-406E-2D4D-A0E5-BB013C068C37}" dt="2025-06-25T12:23:05.728" v="2259" actId="208"/>
          <ac:cxnSpMkLst>
            <pc:docMk/>
            <pc:sldMk cId="3949367989" sldId="798"/>
            <ac:cxnSpMk id="49" creationId="{7F99EADC-26D2-C8B5-F8C3-E2ABB41C29EE}"/>
          </ac:cxnSpMkLst>
        </pc:cxnChg>
        <pc:cxnChg chg="add mod">
          <ac:chgData name="Aaron J Masino" userId="2136f450-c1a6-467a-901d-8891005589d6" providerId="ADAL" clId="{07B84554-406E-2D4D-A0E5-BB013C068C37}" dt="2025-06-25T12:23:05.728" v="2259" actId="208"/>
          <ac:cxnSpMkLst>
            <pc:docMk/>
            <pc:sldMk cId="3949367989" sldId="798"/>
            <ac:cxnSpMk id="53" creationId="{572E88B5-297C-8D1F-3243-63560B0B0654}"/>
          </ac:cxnSpMkLst>
        </pc:cxnChg>
        <pc:cxnChg chg="add mod">
          <ac:chgData name="Aaron J Masino" userId="2136f450-c1a6-467a-901d-8891005589d6" providerId="ADAL" clId="{07B84554-406E-2D4D-A0E5-BB013C068C37}" dt="2025-06-25T12:24:28.274" v="2269" actId="1582"/>
          <ac:cxnSpMkLst>
            <pc:docMk/>
            <pc:sldMk cId="3949367989" sldId="798"/>
            <ac:cxnSpMk id="58" creationId="{136519F3-0A7B-EF37-0C02-8F7237BFA13C}"/>
          </ac:cxnSpMkLst>
        </pc:cxnChg>
        <pc:cxnChg chg="add mod">
          <ac:chgData name="Aaron J Masino" userId="2136f450-c1a6-467a-901d-8891005589d6" providerId="ADAL" clId="{07B84554-406E-2D4D-A0E5-BB013C068C37}" dt="2025-06-25T12:24:39.932" v="2273" actId="14100"/>
          <ac:cxnSpMkLst>
            <pc:docMk/>
            <pc:sldMk cId="3949367989" sldId="798"/>
            <ac:cxnSpMk id="59" creationId="{B6B566BE-9AC5-4DD6-090E-349BD79DEB39}"/>
          </ac:cxnSpMkLst>
        </pc:cxnChg>
        <pc:cxnChg chg="add mod">
          <ac:chgData name="Aaron J Masino" userId="2136f450-c1a6-467a-901d-8891005589d6" providerId="ADAL" clId="{07B84554-406E-2D4D-A0E5-BB013C068C37}" dt="2025-06-25T12:25:24.808" v="2278" actId="14100"/>
          <ac:cxnSpMkLst>
            <pc:docMk/>
            <pc:sldMk cId="3949367989" sldId="798"/>
            <ac:cxnSpMk id="62" creationId="{39831625-91ED-CF7D-80DF-8E19EA5F910B}"/>
          </ac:cxnSpMkLst>
        </pc:cxnChg>
      </pc:sldChg>
      <pc:sldChg chg="addSp delSp modSp new mod delAnim modAnim">
        <pc:chgData name="Aaron J Masino" userId="2136f450-c1a6-467a-901d-8891005589d6" providerId="ADAL" clId="{07B84554-406E-2D4D-A0E5-BB013C068C37}" dt="2025-06-25T13:41:37.096" v="3987" actId="20577"/>
        <pc:sldMkLst>
          <pc:docMk/>
          <pc:sldMk cId="1359013554" sldId="799"/>
        </pc:sldMkLst>
        <pc:spChg chg="mod">
          <ac:chgData name="Aaron J Masino" userId="2136f450-c1a6-467a-901d-8891005589d6" providerId="ADAL" clId="{07B84554-406E-2D4D-A0E5-BB013C068C37}" dt="2025-06-25T12:46:10.208" v="2456" actId="20577"/>
          <ac:spMkLst>
            <pc:docMk/>
            <pc:sldMk cId="1359013554" sldId="799"/>
            <ac:spMk id="2" creationId="{F456A0EC-0C33-2067-792F-8D8A272B1CBD}"/>
          </ac:spMkLst>
        </pc:spChg>
        <pc:spChg chg="mod">
          <ac:chgData name="Aaron J Masino" userId="2136f450-c1a6-467a-901d-8891005589d6" providerId="ADAL" clId="{07B84554-406E-2D4D-A0E5-BB013C068C37}" dt="2025-06-25T13:41:37.096" v="3987" actId="20577"/>
          <ac:spMkLst>
            <pc:docMk/>
            <pc:sldMk cId="1359013554" sldId="799"/>
            <ac:spMk id="3" creationId="{CF6D7E33-FFF3-39EB-9B4B-0474104F2CAA}"/>
          </ac:spMkLst>
        </pc:spChg>
        <pc:spChg chg="mod topLvl">
          <ac:chgData name="Aaron J Masino" userId="2136f450-c1a6-467a-901d-8891005589d6" providerId="ADAL" clId="{07B84554-406E-2D4D-A0E5-BB013C068C37}" dt="2025-06-25T13:01:07.333" v="3061" actId="165"/>
          <ac:spMkLst>
            <pc:docMk/>
            <pc:sldMk cId="1359013554" sldId="799"/>
            <ac:spMk id="5" creationId="{D4944E27-FA04-55C8-8892-2D3B96D648D8}"/>
          </ac:spMkLst>
        </pc:spChg>
        <pc:spChg chg="mod topLvl">
          <ac:chgData name="Aaron J Masino" userId="2136f450-c1a6-467a-901d-8891005589d6" providerId="ADAL" clId="{07B84554-406E-2D4D-A0E5-BB013C068C37}" dt="2025-06-25T13:01:07.333" v="3061" actId="165"/>
          <ac:spMkLst>
            <pc:docMk/>
            <pc:sldMk cId="1359013554" sldId="799"/>
            <ac:spMk id="6" creationId="{69ED9DA8-4380-0AC5-4F7D-D7E1590C6FAD}"/>
          </ac:spMkLst>
        </pc:spChg>
        <pc:spChg chg="mod topLvl">
          <ac:chgData name="Aaron J Masino" userId="2136f450-c1a6-467a-901d-8891005589d6" providerId="ADAL" clId="{07B84554-406E-2D4D-A0E5-BB013C068C37}" dt="2025-06-25T13:01:07.333" v="3061" actId="165"/>
          <ac:spMkLst>
            <pc:docMk/>
            <pc:sldMk cId="1359013554" sldId="799"/>
            <ac:spMk id="7" creationId="{F647214A-AC2F-7A89-58F3-ED2349A13878}"/>
          </ac:spMkLst>
        </pc:spChg>
        <pc:spChg chg="mod topLvl">
          <ac:chgData name="Aaron J Masino" userId="2136f450-c1a6-467a-901d-8891005589d6" providerId="ADAL" clId="{07B84554-406E-2D4D-A0E5-BB013C068C37}" dt="2025-06-25T13:01:07.333" v="3061" actId="165"/>
          <ac:spMkLst>
            <pc:docMk/>
            <pc:sldMk cId="1359013554" sldId="799"/>
            <ac:spMk id="8" creationId="{FFBAC6BB-C8B8-AEFD-2495-54D27FF5DE24}"/>
          </ac:spMkLst>
        </pc:spChg>
        <pc:spChg chg="mod topLvl">
          <ac:chgData name="Aaron J Masino" userId="2136f450-c1a6-467a-901d-8891005589d6" providerId="ADAL" clId="{07B84554-406E-2D4D-A0E5-BB013C068C37}" dt="2025-06-25T13:01:07.333" v="3061" actId="165"/>
          <ac:spMkLst>
            <pc:docMk/>
            <pc:sldMk cId="1359013554" sldId="799"/>
            <ac:spMk id="13" creationId="{9FB8095F-0551-EEFE-1CC9-8C15128BE20C}"/>
          </ac:spMkLst>
        </pc:spChg>
        <pc:spChg chg="mod topLvl">
          <ac:chgData name="Aaron J Masino" userId="2136f450-c1a6-467a-901d-8891005589d6" providerId="ADAL" clId="{07B84554-406E-2D4D-A0E5-BB013C068C37}" dt="2025-06-25T13:01:07.333" v="3061" actId="165"/>
          <ac:spMkLst>
            <pc:docMk/>
            <pc:sldMk cId="1359013554" sldId="799"/>
            <ac:spMk id="14" creationId="{1D69F4A0-54DA-3932-764F-3B5472BCA663}"/>
          </ac:spMkLst>
        </pc:spChg>
        <pc:spChg chg="mod topLvl">
          <ac:chgData name="Aaron J Masino" userId="2136f450-c1a6-467a-901d-8891005589d6" providerId="ADAL" clId="{07B84554-406E-2D4D-A0E5-BB013C068C37}" dt="2025-06-25T13:01:07.333" v="3061" actId="165"/>
          <ac:spMkLst>
            <pc:docMk/>
            <pc:sldMk cId="1359013554" sldId="799"/>
            <ac:spMk id="15" creationId="{7B446A73-1A91-2CD1-157B-DE133402B00B}"/>
          </ac:spMkLst>
        </pc:spChg>
        <pc:spChg chg="mod topLvl">
          <ac:chgData name="Aaron J Masino" userId="2136f450-c1a6-467a-901d-8891005589d6" providerId="ADAL" clId="{07B84554-406E-2D4D-A0E5-BB013C068C37}" dt="2025-06-25T13:01:07.333" v="3061" actId="165"/>
          <ac:spMkLst>
            <pc:docMk/>
            <pc:sldMk cId="1359013554" sldId="799"/>
            <ac:spMk id="16" creationId="{CC9C5654-918A-BF5D-3F50-4DF87EC2F497}"/>
          </ac:spMkLst>
        </pc:spChg>
        <pc:spChg chg="add mod">
          <ac:chgData name="Aaron J Masino" userId="2136f450-c1a6-467a-901d-8891005589d6" providerId="ADAL" clId="{07B84554-406E-2D4D-A0E5-BB013C068C37}" dt="2025-06-25T13:07:11.314" v="3290" actId="1076"/>
          <ac:spMkLst>
            <pc:docMk/>
            <pc:sldMk cId="1359013554" sldId="799"/>
            <ac:spMk id="18" creationId="{0A0C9521-51B6-C57D-94E5-58FE73806386}"/>
          </ac:spMkLst>
        </pc:spChg>
        <pc:spChg chg="add mod">
          <ac:chgData name="Aaron J Masino" userId="2136f450-c1a6-467a-901d-8891005589d6" providerId="ADAL" clId="{07B84554-406E-2D4D-A0E5-BB013C068C37}" dt="2025-06-25T13:07:11.314" v="3290" actId="1076"/>
          <ac:spMkLst>
            <pc:docMk/>
            <pc:sldMk cId="1359013554" sldId="799"/>
            <ac:spMk id="19" creationId="{8731ADC4-234B-E5D1-7404-5104A5EE7B95}"/>
          </ac:spMkLst>
        </pc:spChg>
        <pc:spChg chg="add mod">
          <ac:chgData name="Aaron J Masino" userId="2136f450-c1a6-467a-901d-8891005589d6" providerId="ADAL" clId="{07B84554-406E-2D4D-A0E5-BB013C068C37}" dt="2025-06-25T13:01:47.736" v="3069" actId="1076"/>
          <ac:spMkLst>
            <pc:docMk/>
            <pc:sldMk cId="1359013554" sldId="799"/>
            <ac:spMk id="20" creationId="{674CC304-8EBF-16C1-26B9-CDC4207397E7}"/>
          </ac:spMkLst>
        </pc:spChg>
        <pc:spChg chg="add mod">
          <ac:chgData name="Aaron J Masino" userId="2136f450-c1a6-467a-901d-8891005589d6" providerId="ADAL" clId="{07B84554-406E-2D4D-A0E5-BB013C068C37}" dt="2025-06-25T13:01:55.509" v="3072" actId="20577"/>
          <ac:spMkLst>
            <pc:docMk/>
            <pc:sldMk cId="1359013554" sldId="799"/>
            <ac:spMk id="21" creationId="{15C61FBD-21C8-D2E2-C890-F248635E41F4}"/>
          </ac:spMkLst>
        </pc:spChg>
        <pc:spChg chg="add mod">
          <ac:chgData name="Aaron J Masino" userId="2136f450-c1a6-467a-901d-8891005589d6" providerId="ADAL" clId="{07B84554-406E-2D4D-A0E5-BB013C068C37}" dt="2025-06-25T13:02:07.987" v="3078" actId="1076"/>
          <ac:spMkLst>
            <pc:docMk/>
            <pc:sldMk cId="1359013554" sldId="799"/>
            <ac:spMk id="22" creationId="{1C23730E-B518-E75F-8B38-C40555619C3D}"/>
          </ac:spMkLst>
        </pc:spChg>
        <pc:spChg chg="add mod">
          <ac:chgData name="Aaron J Masino" userId="2136f450-c1a6-467a-901d-8891005589d6" providerId="ADAL" clId="{07B84554-406E-2D4D-A0E5-BB013C068C37}" dt="2025-06-25T13:02:15.966" v="3081" actId="20577"/>
          <ac:spMkLst>
            <pc:docMk/>
            <pc:sldMk cId="1359013554" sldId="799"/>
            <ac:spMk id="23" creationId="{9365A195-1968-E0DE-6C99-6092D7F6F80B}"/>
          </ac:spMkLst>
        </pc:spChg>
        <pc:grpChg chg="add mod">
          <ac:chgData name="Aaron J Masino" userId="2136f450-c1a6-467a-901d-8891005589d6" providerId="ADAL" clId="{07B84554-406E-2D4D-A0E5-BB013C068C37}" dt="2025-06-25T13:07:11.314" v="3290" actId="1076"/>
          <ac:grpSpMkLst>
            <pc:docMk/>
            <pc:sldMk cId="1359013554" sldId="799"/>
            <ac:grpSpMk id="24" creationId="{702C6D8B-F0F3-66B4-EB34-356B363910D1}"/>
          </ac:grpSpMkLst>
        </pc:grpChg>
        <pc:graphicFrameChg chg="mod modGraphic">
          <ac:chgData name="Aaron J Masino" userId="2136f450-c1a6-467a-901d-8891005589d6" providerId="ADAL" clId="{07B84554-406E-2D4D-A0E5-BB013C068C37}" dt="2025-06-25T13:07:11.314" v="3290" actId="1076"/>
          <ac:graphicFrameMkLst>
            <pc:docMk/>
            <pc:sldMk cId="1359013554" sldId="799"/>
            <ac:graphicFrameMk id="17" creationId="{B19F1C72-39BF-7FEA-9249-307FB67C9971}"/>
          </ac:graphicFrameMkLst>
        </pc:graphicFrameChg>
        <pc:cxnChg chg="topLvl">
          <ac:chgData name="Aaron J Masino" userId="2136f450-c1a6-467a-901d-8891005589d6" providerId="ADAL" clId="{07B84554-406E-2D4D-A0E5-BB013C068C37}" dt="2025-06-25T13:01:07.333" v="3061" actId="165"/>
          <ac:cxnSpMkLst>
            <pc:docMk/>
            <pc:sldMk cId="1359013554" sldId="799"/>
            <ac:cxnSpMk id="12" creationId="{041A81D9-0F3A-AAAB-7A22-95B00EB4DD9B}"/>
          </ac:cxnSpMkLst>
        </pc:cxnChg>
      </pc:sldChg>
      <pc:sldChg chg="addSp delSp modSp new mod modAnim modNotesTx">
        <pc:chgData name="Aaron J Masino" userId="2136f450-c1a6-467a-901d-8891005589d6" providerId="ADAL" clId="{07B84554-406E-2D4D-A0E5-BB013C068C37}" dt="2025-06-25T17:41:05.605" v="4697" actId="114"/>
        <pc:sldMkLst>
          <pc:docMk/>
          <pc:sldMk cId="415390044" sldId="800"/>
        </pc:sldMkLst>
        <pc:spChg chg="mod">
          <ac:chgData name="Aaron J Masino" userId="2136f450-c1a6-467a-901d-8891005589d6" providerId="ADAL" clId="{07B84554-406E-2D4D-A0E5-BB013C068C37}" dt="2025-06-25T13:22:38.509" v="3339" actId="20577"/>
          <ac:spMkLst>
            <pc:docMk/>
            <pc:sldMk cId="415390044" sldId="800"/>
            <ac:spMk id="2" creationId="{351AB722-3E8D-F4DA-41B7-E4648F02C7E9}"/>
          </ac:spMkLst>
        </pc:spChg>
        <pc:spChg chg="mod">
          <ac:chgData name="Aaron J Masino" userId="2136f450-c1a6-467a-901d-8891005589d6" providerId="ADAL" clId="{07B84554-406E-2D4D-A0E5-BB013C068C37}" dt="2025-06-25T17:41:05.605" v="4697" actId="114"/>
          <ac:spMkLst>
            <pc:docMk/>
            <pc:sldMk cId="415390044" sldId="800"/>
            <ac:spMk id="3" creationId="{D033A76F-28A2-01B3-5F3B-10C8FC24F041}"/>
          </ac:spMkLst>
        </pc:spChg>
        <pc:spChg chg="add mod">
          <ac:chgData name="Aaron J Masino" userId="2136f450-c1a6-467a-901d-8891005589d6" providerId="ADAL" clId="{07B84554-406E-2D4D-A0E5-BB013C068C37}" dt="2025-06-25T13:41:23.040" v="3985" actId="1035"/>
          <ac:spMkLst>
            <pc:docMk/>
            <pc:sldMk cId="415390044" sldId="800"/>
            <ac:spMk id="4" creationId="{8E8AD650-B3F6-272A-3BDF-4D37EAD00CFE}"/>
          </ac:spMkLst>
        </pc:spChg>
        <pc:spChg chg="add mod">
          <ac:chgData name="Aaron J Masino" userId="2136f450-c1a6-467a-901d-8891005589d6" providerId="ADAL" clId="{07B84554-406E-2D4D-A0E5-BB013C068C37}" dt="2025-06-25T13:34:52.618" v="3912" actId="1076"/>
          <ac:spMkLst>
            <pc:docMk/>
            <pc:sldMk cId="415390044" sldId="800"/>
            <ac:spMk id="5" creationId="{BEDA5FE9-D9F9-A062-7D78-CF296018F771}"/>
          </ac:spMkLst>
        </pc:spChg>
        <pc:spChg chg="add mod">
          <ac:chgData name="Aaron J Masino" userId="2136f450-c1a6-467a-901d-8891005589d6" providerId="ADAL" clId="{07B84554-406E-2D4D-A0E5-BB013C068C37}" dt="2025-06-25T13:34:52.618" v="3912" actId="1076"/>
          <ac:spMkLst>
            <pc:docMk/>
            <pc:sldMk cId="415390044" sldId="800"/>
            <ac:spMk id="6" creationId="{B22900C7-4DED-4D01-8F2C-F3BA201CCB6C}"/>
          </ac:spMkLst>
        </pc:spChg>
        <pc:spChg chg="add mod">
          <ac:chgData name="Aaron J Masino" userId="2136f450-c1a6-467a-901d-8891005589d6" providerId="ADAL" clId="{07B84554-406E-2D4D-A0E5-BB013C068C37}" dt="2025-06-25T13:34:52.618" v="3912" actId="1076"/>
          <ac:spMkLst>
            <pc:docMk/>
            <pc:sldMk cId="415390044" sldId="800"/>
            <ac:spMk id="7" creationId="{F14F5C2A-32C4-8A1E-6B58-3EE09340AE9F}"/>
          </ac:spMkLst>
        </pc:spChg>
        <pc:spChg chg="add mod">
          <ac:chgData name="Aaron J Masino" userId="2136f450-c1a6-467a-901d-8891005589d6" providerId="ADAL" clId="{07B84554-406E-2D4D-A0E5-BB013C068C37}" dt="2025-06-25T13:34:52.618" v="3912" actId="1076"/>
          <ac:spMkLst>
            <pc:docMk/>
            <pc:sldMk cId="415390044" sldId="800"/>
            <ac:spMk id="8" creationId="{6DC67D4D-EBCD-989D-A93A-C52D7F4D51EF}"/>
          </ac:spMkLst>
        </pc:spChg>
        <pc:spChg chg="add mod">
          <ac:chgData name="Aaron J Masino" userId="2136f450-c1a6-467a-901d-8891005589d6" providerId="ADAL" clId="{07B84554-406E-2D4D-A0E5-BB013C068C37}" dt="2025-06-25T13:35:04.147" v="3914" actId="20577"/>
          <ac:spMkLst>
            <pc:docMk/>
            <pc:sldMk cId="415390044" sldId="800"/>
            <ac:spMk id="13" creationId="{246DB5B0-EF1B-6CD3-0236-CBD5C04BE2E4}"/>
          </ac:spMkLst>
        </pc:spChg>
        <pc:spChg chg="add mod">
          <ac:chgData name="Aaron J Masino" userId="2136f450-c1a6-467a-901d-8891005589d6" providerId="ADAL" clId="{07B84554-406E-2D4D-A0E5-BB013C068C37}" dt="2025-06-25T13:35:06.931" v="3915" actId="20577"/>
          <ac:spMkLst>
            <pc:docMk/>
            <pc:sldMk cId="415390044" sldId="800"/>
            <ac:spMk id="14" creationId="{C335765B-C40C-4481-26A5-2B02B89F3198}"/>
          </ac:spMkLst>
        </pc:spChg>
        <pc:spChg chg="add mod">
          <ac:chgData name="Aaron J Masino" userId="2136f450-c1a6-467a-901d-8891005589d6" providerId="ADAL" clId="{07B84554-406E-2D4D-A0E5-BB013C068C37}" dt="2025-06-25T13:35:09.242" v="3916" actId="20577"/>
          <ac:spMkLst>
            <pc:docMk/>
            <pc:sldMk cId="415390044" sldId="800"/>
            <ac:spMk id="15" creationId="{9685F125-C386-BA4D-601D-64D72A820807}"/>
          </ac:spMkLst>
        </pc:spChg>
        <pc:spChg chg="add mod">
          <ac:chgData name="Aaron J Masino" userId="2136f450-c1a6-467a-901d-8891005589d6" providerId="ADAL" clId="{07B84554-406E-2D4D-A0E5-BB013C068C37}" dt="2025-06-25T13:35:12.282" v="3917" actId="20577"/>
          <ac:spMkLst>
            <pc:docMk/>
            <pc:sldMk cId="415390044" sldId="800"/>
            <ac:spMk id="16" creationId="{AE7DA83B-21F4-C81F-B4DE-C1838AA206D3}"/>
          </ac:spMkLst>
        </pc:spChg>
        <pc:spChg chg="add mod">
          <ac:chgData name="Aaron J Masino" userId="2136f450-c1a6-467a-901d-8891005589d6" providerId="ADAL" clId="{07B84554-406E-2D4D-A0E5-BB013C068C37}" dt="2025-06-25T13:35:37.120" v="3921" actId="1076"/>
          <ac:spMkLst>
            <pc:docMk/>
            <pc:sldMk cId="415390044" sldId="800"/>
            <ac:spMk id="21" creationId="{B5462F29-34C6-09CC-DF99-DCFE5B4E5AF7}"/>
          </ac:spMkLst>
        </pc:spChg>
        <pc:spChg chg="add mod">
          <ac:chgData name="Aaron J Masino" userId="2136f450-c1a6-467a-901d-8891005589d6" providerId="ADAL" clId="{07B84554-406E-2D4D-A0E5-BB013C068C37}" dt="2025-06-25T13:35:37.120" v="3921" actId="1076"/>
          <ac:spMkLst>
            <pc:docMk/>
            <pc:sldMk cId="415390044" sldId="800"/>
            <ac:spMk id="22" creationId="{3B73B5C5-F738-1D21-FBBE-BAE524496E5C}"/>
          </ac:spMkLst>
        </pc:spChg>
        <pc:grpChg chg="add">
          <ac:chgData name="Aaron J Masino" userId="2136f450-c1a6-467a-901d-8891005589d6" providerId="ADAL" clId="{07B84554-406E-2D4D-A0E5-BB013C068C37}" dt="2025-06-25T13:43:34.838" v="4009" actId="164"/>
          <ac:grpSpMkLst>
            <pc:docMk/>
            <pc:sldMk cId="415390044" sldId="800"/>
            <ac:grpSpMk id="23" creationId="{4E1F6A7F-AB4C-6695-A1D6-28AE89D58AAF}"/>
          </ac:grpSpMkLst>
        </pc:grpChg>
        <pc:graphicFrameChg chg="mod modGraphic">
          <ac:chgData name="Aaron J Masino" userId="2136f450-c1a6-467a-901d-8891005589d6" providerId="ADAL" clId="{07B84554-406E-2D4D-A0E5-BB013C068C37}" dt="2025-06-25T13:37:10.182" v="3937" actId="20577"/>
          <ac:graphicFrameMkLst>
            <pc:docMk/>
            <pc:sldMk cId="415390044" sldId="800"/>
            <ac:graphicFrameMk id="18" creationId="{351627C6-5EB3-5FB3-97D9-2BF848CB9073}"/>
          </ac:graphicFrameMkLst>
        </pc:graphicFrameChg>
        <pc:cxnChg chg="mod">
          <ac:chgData name="Aaron J Masino" userId="2136f450-c1a6-467a-901d-8891005589d6" providerId="ADAL" clId="{07B84554-406E-2D4D-A0E5-BB013C068C37}" dt="2025-06-25T13:34:52.618" v="3912" actId="1076"/>
          <ac:cxnSpMkLst>
            <pc:docMk/>
            <pc:sldMk cId="415390044" sldId="800"/>
            <ac:cxnSpMk id="10" creationId="{18EF31E8-B5CC-F286-17E1-51C10BAE4CD4}"/>
          </ac:cxnSpMkLst>
        </pc:cxnChg>
        <pc:cxnChg chg="mod">
          <ac:chgData name="Aaron J Masino" userId="2136f450-c1a6-467a-901d-8891005589d6" providerId="ADAL" clId="{07B84554-406E-2D4D-A0E5-BB013C068C37}" dt="2025-06-25T13:34:52.618" v="3912" actId="1076"/>
          <ac:cxnSpMkLst>
            <pc:docMk/>
            <pc:sldMk cId="415390044" sldId="800"/>
            <ac:cxnSpMk id="11" creationId="{9E20C0A9-2066-2430-E661-94EA032572F5}"/>
          </ac:cxnSpMkLst>
        </pc:cxnChg>
        <pc:cxnChg chg="mod">
          <ac:chgData name="Aaron J Masino" userId="2136f450-c1a6-467a-901d-8891005589d6" providerId="ADAL" clId="{07B84554-406E-2D4D-A0E5-BB013C068C37}" dt="2025-06-25T13:35:12.282" v="3917" actId="20577"/>
          <ac:cxnSpMkLst>
            <pc:docMk/>
            <pc:sldMk cId="415390044" sldId="800"/>
            <ac:cxnSpMk id="17" creationId="{EA6D7765-F4E7-BD0C-3EC7-060D19DC9251}"/>
          </ac:cxnSpMkLst>
        </pc:cxnChg>
      </pc:sldChg>
      <pc:sldChg chg="modSp add mod">
        <pc:chgData name="Aaron J Masino" userId="2136f450-c1a6-467a-901d-8891005589d6" providerId="ADAL" clId="{07B84554-406E-2D4D-A0E5-BB013C068C37}" dt="2025-06-30T20:55:23.320" v="7582" actId="20577"/>
        <pc:sldMkLst>
          <pc:docMk/>
          <pc:sldMk cId="930969025" sldId="801"/>
        </pc:sldMkLst>
        <pc:spChg chg="mod">
          <ac:chgData name="Aaron J Masino" userId="2136f450-c1a6-467a-901d-8891005589d6" providerId="ADAL" clId="{07B84554-406E-2D4D-A0E5-BB013C068C37}" dt="2025-06-30T20:55:23.320" v="7582" actId="20577"/>
          <ac:spMkLst>
            <pc:docMk/>
            <pc:sldMk cId="930969025" sldId="801"/>
            <ac:spMk id="2" creationId="{BC601AD4-FB54-0505-AB04-57E1326895BB}"/>
          </ac:spMkLst>
        </pc:spChg>
      </pc:sldChg>
      <pc:sldChg chg="addSp delSp modSp new mod ord modAnim">
        <pc:chgData name="Aaron J Masino" userId="2136f450-c1a6-467a-901d-8891005589d6" providerId="ADAL" clId="{07B84554-406E-2D4D-A0E5-BB013C068C37}" dt="2025-06-30T20:49:15.781" v="7364"/>
        <pc:sldMkLst>
          <pc:docMk/>
          <pc:sldMk cId="2563407067" sldId="802"/>
        </pc:sldMkLst>
        <pc:spChg chg="mod">
          <ac:chgData name="Aaron J Masino" userId="2136f450-c1a6-467a-901d-8891005589d6" providerId="ADAL" clId="{07B84554-406E-2D4D-A0E5-BB013C068C37}" dt="2025-06-30T20:15:37.765" v="6435" actId="20577"/>
          <ac:spMkLst>
            <pc:docMk/>
            <pc:sldMk cId="2563407067" sldId="802"/>
            <ac:spMk id="2" creationId="{CF364F48-29B2-6DDE-2F71-D2D1042559DE}"/>
          </ac:spMkLst>
        </pc:spChg>
        <pc:spChg chg="mod">
          <ac:chgData name="Aaron J Masino" userId="2136f450-c1a6-467a-901d-8891005589d6" providerId="ADAL" clId="{07B84554-406E-2D4D-A0E5-BB013C068C37}" dt="2025-06-30T20:20:15.607" v="6488" actId="14100"/>
          <ac:spMkLst>
            <pc:docMk/>
            <pc:sldMk cId="2563407067" sldId="802"/>
            <ac:spMk id="3" creationId="{296C1281-2092-BDF8-2A0D-C3A30F2093BD}"/>
          </ac:spMkLst>
        </pc:spChg>
        <pc:spChg chg="add mod">
          <ac:chgData name="Aaron J Masino" userId="2136f450-c1a6-467a-901d-8891005589d6" providerId="ADAL" clId="{07B84554-406E-2D4D-A0E5-BB013C068C37}" dt="2025-06-30T20:22:16.783" v="6503" actId="1076"/>
          <ac:spMkLst>
            <pc:docMk/>
            <pc:sldMk cId="2563407067" sldId="802"/>
            <ac:spMk id="4" creationId="{8EA7CB66-ABBD-36E3-79A3-021F382D8814}"/>
          </ac:spMkLst>
        </pc:spChg>
        <pc:spChg chg="add mod">
          <ac:chgData name="Aaron J Masino" userId="2136f450-c1a6-467a-901d-8891005589d6" providerId="ADAL" clId="{07B84554-406E-2D4D-A0E5-BB013C068C37}" dt="2025-06-30T20:23:33.333" v="6537" actId="20577"/>
          <ac:spMkLst>
            <pc:docMk/>
            <pc:sldMk cId="2563407067" sldId="802"/>
            <ac:spMk id="5" creationId="{723669CE-7E1C-8F03-3211-B429B8357456}"/>
          </ac:spMkLst>
        </pc:spChg>
        <pc:spChg chg="add mod">
          <ac:chgData name="Aaron J Masino" userId="2136f450-c1a6-467a-901d-8891005589d6" providerId="ADAL" clId="{07B84554-406E-2D4D-A0E5-BB013C068C37}" dt="2025-06-30T20:24:24.407" v="6550" actId="1076"/>
          <ac:spMkLst>
            <pc:docMk/>
            <pc:sldMk cId="2563407067" sldId="802"/>
            <ac:spMk id="6" creationId="{11E60B52-4230-C79E-D1CE-07E5EE10A8F7}"/>
          </ac:spMkLst>
        </pc:spChg>
        <pc:spChg chg="mod topLvl">
          <ac:chgData name="Aaron J Masino" userId="2136f450-c1a6-467a-901d-8891005589d6" providerId="ADAL" clId="{07B84554-406E-2D4D-A0E5-BB013C068C37}" dt="2025-06-25T17:30:57.926" v="4471" actId="1076"/>
          <ac:spMkLst>
            <pc:docMk/>
            <pc:sldMk cId="2563407067" sldId="802"/>
            <ac:spMk id="8" creationId="{76274147-3C4C-D06A-D746-FADD66B7C651}"/>
          </ac:spMkLst>
        </pc:spChg>
        <pc:spChg chg="mod topLvl">
          <ac:chgData name="Aaron J Masino" userId="2136f450-c1a6-467a-901d-8891005589d6" providerId="ADAL" clId="{07B84554-406E-2D4D-A0E5-BB013C068C37}" dt="2025-06-25T17:30:57.926" v="4471" actId="1076"/>
          <ac:spMkLst>
            <pc:docMk/>
            <pc:sldMk cId="2563407067" sldId="802"/>
            <ac:spMk id="9" creationId="{2829F88A-A272-B1B2-479D-49820906CE11}"/>
          </ac:spMkLst>
        </pc:spChg>
        <pc:spChg chg="mod topLvl">
          <ac:chgData name="Aaron J Masino" userId="2136f450-c1a6-467a-901d-8891005589d6" providerId="ADAL" clId="{07B84554-406E-2D4D-A0E5-BB013C068C37}" dt="2025-06-25T17:30:57.926" v="4471" actId="1076"/>
          <ac:spMkLst>
            <pc:docMk/>
            <pc:sldMk cId="2563407067" sldId="802"/>
            <ac:spMk id="10" creationId="{3FE2B894-7A6F-C778-245C-C02BB0C22DAD}"/>
          </ac:spMkLst>
        </pc:spChg>
        <pc:spChg chg="mod topLvl">
          <ac:chgData name="Aaron J Masino" userId="2136f450-c1a6-467a-901d-8891005589d6" providerId="ADAL" clId="{07B84554-406E-2D4D-A0E5-BB013C068C37}" dt="2025-06-25T17:30:57.926" v="4471" actId="1076"/>
          <ac:spMkLst>
            <pc:docMk/>
            <pc:sldMk cId="2563407067" sldId="802"/>
            <ac:spMk id="11" creationId="{1DC16D5E-BDF1-C910-7D21-003316D5E806}"/>
          </ac:spMkLst>
        </pc:spChg>
        <pc:spChg chg="mod topLvl">
          <ac:chgData name="Aaron J Masino" userId="2136f450-c1a6-467a-901d-8891005589d6" providerId="ADAL" clId="{07B84554-406E-2D4D-A0E5-BB013C068C37}" dt="2025-06-25T17:30:57.926" v="4471" actId="1076"/>
          <ac:spMkLst>
            <pc:docMk/>
            <pc:sldMk cId="2563407067" sldId="802"/>
            <ac:spMk id="16" creationId="{97EC579B-E82C-454E-E229-33268FBFFE99}"/>
          </ac:spMkLst>
        </pc:spChg>
        <pc:spChg chg="mod topLvl">
          <ac:chgData name="Aaron J Masino" userId="2136f450-c1a6-467a-901d-8891005589d6" providerId="ADAL" clId="{07B84554-406E-2D4D-A0E5-BB013C068C37}" dt="2025-06-25T17:30:57.926" v="4471" actId="1076"/>
          <ac:spMkLst>
            <pc:docMk/>
            <pc:sldMk cId="2563407067" sldId="802"/>
            <ac:spMk id="17" creationId="{B9F66D84-4FBF-1A47-FBB8-84C5983F1B48}"/>
          </ac:spMkLst>
        </pc:spChg>
        <pc:spChg chg="mod topLvl">
          <ac:chgData name="Aaron J Masino" userId="2136f450-c1a6-467a-901d-8891005589d6" providerId="ADAL" clId="{07B84554-406E-2D4D-A0E5-BB013C068C37}" dt="2025-06-25T17:30:57.926" v="4471" actId="1076"/>
          <ac:spMkLst>
            <pc:docMk/>
            <pc:sldMk cId="2563407067" sldId="802"/>
            <ac:spMk id="18" creationId="{DFCC0626-EAE8-8C51-CE17-695476285A63}"/>
          </ac:spMkLst>
        </pc:spChg>
        <pc:spChg chg="mod topLvl">
          <ac:chgData name="Aaron J Masino" userId="2136f450-c1a6-467a-901d-8891005589d6" providerId="ADAL" clId="{07B84554-406E-2D4D-A0E5-BB013C068C37}" dt="2025-06-25T17:30:57.926" v="4471" actId="1076"/>
          <ac:spMkLst>
            <pc:docMk/>
            <pc:sldMk cId="2563407067" sldId="802"/>
            <ac:spMk id="19" creationId="{7BA09FF1-E602-03A9-07C5-3F63E1040D6B}"/>
          </ac:spMkLst>
        </pc:spChg>
        <pc:grpChg chg="add mod">
          <ac:chgData name="Aaron J Masino" userId="2136f450-c1a6-467a-901d-8891005589d6" providerId="ADAL" clId="{07B84554-406E-2D4D-A0E5-BB013C068C37}" dt="2025-06-30T20:20:11.514" v="6487" actId="1076"/>
          <ac:grpSpMkLst>
            <pc:docMk/>
            <pc:sldMk cId="2563407067" sldId="802"/>
            <ac:grpSpMk id="29" creationId="{57573D77-7B38-3573-94AA-463809C11697}"/>
          </ac:grpSpMkLst>
        </pc:grpChg>
        <pc:graphicFrameChg chg="add mod modGraphic">
          <ac:chgData name="Aaron J Masino" userId="2136f450-c1a6-467a-901d-8891005589d6" providerId="ADAL" clId="{07B84554-406E-2D4D-A0E5-BB013C068C37}" dt="2025-06-30T20:20:07.422" v="6486" actId="1076"/>
          <ac:graphicFrameMkLst>
            <pc:docMk/>
            <pc:sldMk cId="2563407067" sldId="802"/>
            <ac:graphicFrameMk id="25" creationId="{94745EEF-3680-3819-7E77-B6E5FE369FCB}"/>
          </ac:graphicFrameMkLst>
        </pc:graphicFrameChg>
        <pc:cxnChg chg="mod topLvl">
          <ac:chgData name="Aaron J Masino" userId="2136f450-c1a6-467a-901d-8891005589d6" providerId="ADAL" clId="{07B84554-406E-2D4D-A0E5-BB013C068C37}" dt="2025-06-25T17:27:44.030" v="4427" actId="165"/>
          <ac:cxnSpMkLst>
            <pc:docMk/>
            <pc:sldMk cId="2563407067" sldId="802"/>
            <ac:cxnSpMk id="12" creationId="{D60C1F1B-6324-2A32-AC4B-D7E2AB79A8F2}"/>
          </ac:cxnSpMkLst>
        </pc:cxnChg>
        <pc:cxnChg chg="mod">
          <ac:chgData name="Aaron J Masino" userId="2136f450-c1a6-467a-901d-8891005589d6" providerId="ADAL" clId="{07B84554-406E-2D4D-A0E5-BB013C068C37}" dt="2025-06-25T17:27:58.807" v="4428" actId="14100"/>
          <ac:cxnSpMkLst>
            <pc:docMk/>
            <pc:sldMk cId="2563407067" sldId="802"/>
            <ac:cxnSpMk id="13" creationId="{B9CB24AC-DC02-9858-6166-C88630D23ED6}"/>
          </ac:cxnSpMkLst>
        </pc:cxnChg>
        <pc:cxnChg chg="add mod">
          <ac:chgData name="Aaron J Masino" userId="2136f450-c1a6-467a-901d-8891005589d6" providerId="ADAL" clId="{07B84554-406E-2D4D-A0E5-BB013C068C37}" dt="2025-06-25T17:30:57.926" v="4471" actId="1076"/>
          <ac:cxnSpMkLst>
            <pc:docMk/>
            <pc:sldMk cId="2563407067" sldId="802"/>
            <ac:cxnSpMk id="21" creationId="{D88D076E-3CCE-FE36-750C-80FEC454876F}"/>
          </ac:cxnSpMkLst>
        </pc:cxnChg>
        <pc:cxnChg chg="add mod">
          <ac:chgData name="Aaron J Masino" userId="2136f450-c1a6-467a-901d-8891005589d6" providerId="ADAL" clId="{07B84554-406E-2D4D-A0E5-BB013C068C37}" dt="2025-06-25T17:30:57.926" v="4471" actId="1076"/>
          <ac:cxnSpMkLst>
            <pc:docMk/>
            <pc:sldMk cId="2563407067" sldId="802"/>
            <ac:cxnSpMk id="26" creationId="{AD262A81-611E-81F9-0E0B-6F22D8127C1F}"/>
          </ac:cxnSpMkLst>
        </pc:cxnChg>
      </pc:sldChg>
      <pc:sldChg chg="modSp new mod ord">
        <pc:chgData name="Aaron J Masino" userId="2136f450-c1a6-467a-901d-8891005589d6" providerId="ADAL" clId="{07B84554-406E-2D4D-A0E5-BB013C068C37}" dt="2025-07-03T18:01:40.439" v="11228" actId="20578"/>
        <pc:sldMkLst>
          <pc:docMk/>
          <pc:sldMk cId="3939833726" sldId="803"/>
        </pc:sldMkLst>
        <pc:spChg chg="mod">
          <ac:chgData name="Aaron J Masino" userId="2136f450-c1a6-467a-901d-8891005589d6" providerId="ADAL" clId="{07B84554-406E-2D4D-A0E5-BB013C068C37}" dt="2025-06-25T17:38:18.407" v="4638" actId="20577"/>
          <ac:spMkLst>
            <pc:docMk/>
            <pc:sldMk cId="3939833726" sldId="803"/>
            <ac:spMk id="2" creationId="{56074DF7-D388-4C0A-6B68-2B31CD8C2245}"/>
          </ac:spMkLst>
        </pc:spChg>
        <pc:spChg chg="mod">
          <ac:chgData name="Aaron J Masino" userId="2136f450-c1a6-467a-901d-8891005589d6" providerId="ADAL" clId="{07B84554-406E-2D4D-A0E5-BB013C068C37}" dt="2025-06-26T20:30:59.666" v="5430" actId="20577"/>
          <ac:spMkLst>
            <pc:docMk/>
            <pc:sldMk cId="3939833726" sldId="803"/>
            <ac:spMk id="3" creationId="{62F14EDD-FDBD-B937-DE9F-B732A42F0DDF}"/>
          </ac:spMkLst>
        </pc:spChg>
      </pc:sldChg>
      <pc:sldChg chg="modSp new mod ord">
        <pc:chgData name="Aaron J Masino" userId="2136f450-c1a6-467a-901d-8891005589d6" providerId="ADAL" clId="{07B84554-406E-2D4D-A0E5-BB013C068C37}" dt="2025-07-03T18:01:40.439" v="11228" actId="20578"/>
        <pc:sldMkLst>
          <pc:docMk/>
          <pc:sldMk cId="2219301350" sldId="804"/>
        </pc:sldMkLst>
        <pc:spChg chg="mod">
          <ac:chgData name="Aaron J Masino" userId="2136f450-c1a6-467a-901d-8891005589d6" providerId="ADAL" clId="{07B84554-406E-2D4D-A0E5-BB013C068C37}" dt="2025-06-26T20:34:58.164" v="5459" actId="20577"/>
          <ac:spMkLst>
            <pc:docMk/>
            <pc:sldMk cId="2219301350" sldId="804"/>
            <ac:spMk id="2" creationId="{86776B5B-9016-1010-9975-2C6F9C5079F6}"/>
          </ac:spMkLst>
        </pc:spChg>
        <pc:spChg chg="mod">
          <ac:chgData name="Aaron J Masino" userId="2136f450-c1a6-467a-901d-8891005589d6" providerId="ADAL" clId="{07B84554-406E-2D4D-A0E5-BB013C068C37}" dt="2025-06-27T18:31:39.149" v="5973" actId="20577"/>
          <ac:spMkLst>
            <pc:docMk/>
            <pc:sldMk cId="2219301350" sldId="804"/>
            <ac:spMk id="3" creationId="{5D009F4F-817E-B21D-79D5-580ABA9DFB7C}"/>
          </ac:spMkLst>
        </pc:spChg>
      </pc:sldChg>
      <pc:sldChg chg="modSp add mod">
        <pc:chgData name="Aaron J Masino" userId="2136f450-c1a6-467a-901d-8891005589d6" providerId="ADAL" clId="{07B84554-406E-2D4D-A0E5-BB013C068C37}" dt="2025-07-01T20:43:04.530" v="8706" actId="20577"/>
        <pc:sldMkLst>
          <pc:docMk/>
          <pc:sldMk cId="759998779" sldId="805"/>
        </pc:sldMkLst>
        <pc:spChg chg="mod">
          <ac:chgData name="Aaron J Masino" userId="2136f450-c1a6-467a-901d-8891005589d6" providerId="ADAL" clId="{07B84554-406E-2D4D-A0E5-BB013C068C37}" dt="2025-07-01T20:43:04.530" v="8706" actId="20577"/>
          <ac:spMkLst>
            <pc:docMk/>
            <pc:sldMk cId="759998779" sldId="805"/>
            <ac:spMk id="2" creationId="{E5D01A70-27E3-F984-D214-1517F6B4EE0F}"/>
          </ac:spMkLst>
        </pc:spChg>
      </pc:sldChg>
      <pc:sldChg chg="addSp delSp modSp new mod modAnim">
        <pc:chgData name="Aaron J Masino" userId="2136f450-c1a6-467a-901d-8891005589d6" providerId="ADAL" clId="{07B84554-406E-2D4D-A0E5-BB013C068C37}" dt="2025-06-30T20:50:12.984" v="7378"/>
        <pc:sldMkLst>
          <pc:docMk/>
          <pc:sldMk cId="3896938977" sldId="806"/>
        </pc:sldMkLst>
        <pc:spChg chg="mod">
          <ac:chgData name="Aaron J Masino" userId="2136f450-c1a6-467a-901d-8891005589d6" providerId="ADAL" clId="{07B84554-406E-2D4D-A0E5-BB013C068C37}" dt="2025-06-30T20:15:45.471" v="6457" actId="20577"/>
          <ac:spMkLst>
            <pc:docMk/>
            <pc:sldMk cId="3896938977" sldId="806"/>
            <ac:spMk id="2" creationId="{C7324A3B-30F1-A675-84EE-A0E5DD17487B}"/>
          </ac:spMkLst>
        </pc:spChg>
        <pc:spChg chg="mod">
          <ac:chgData name="Aaron J Masino" userId="2136f450-c1a6-467a-901d-8891005589d6" providerId="ADAL" clId="{07B84554-406E-2D4D-A0E5-BB013C068C37}" dt="2025-06-30T20:40:05.349" v="7224" actId="20577"/>
          <ac:spMkLst>
            <pc:docMk/>
            <pc:sldMk cId="3896938977" sldId="806"/>
            <ac:spMk id="3" creationId="{0A7613CB-E73B-5A06-85BD-3557C4BCD869}"/>
          </ac:spMkLst>
        </pc:spChg>
        <pc:spChg chg="mod topLvl">
          <ac:chgData name="Aaron J Masino" userId="2136f450-c1a6-467a-901d-8891005589d6" providerId="ADAL" clId="{07B84554-406E-2D4D-A0E5-BB013C068C37}" dt="2025-06-30T20:41:11.395" v="7226" actId="165"/>
          <ac:spMkLst>
            <pc:docMk/>
            <pc:sldMk cId="3896938977" sldId="806"/>
            <ac:spMk id="6" creationId="{F6FEA62B-F3E0-E1F2-621B-C48ED34D30BA}"/>
          </ac:spMkLst>
        </pc:spChg>
        <pc:spChg chg="mod topLvl">
          <ac:chgData name="Aaron J Masino" userId="2136f450-c1a6-467a-901d-8891005589d6" providerId="ADAL" clId="{07B84554-406E-2D4D-A0E5-BB013C068C37}" dt="2025-06-30T20:41:11.395" v="7226" actId="165"/>
          <ac:spMkLst>
            <pc:docMk/>
            <pc:sldMk cId="3896938977" sldId="806"/>
            <ac:spMk id="7" creationId="{C5E68043-93CC-5E76-03C6-EBC5C9A5A7A5}"/>
          </ac:spMkLst>
        </pc:spChg>
        <pc:spChg chg="mod topLvl">
          <ac:chgData name="Aaron J Masino" userId="2136f450-c1a6-467a-901d-8891005589d6" providerId="ADAL" clId="{07B84554-406E-2D4D-A0E5-BB013C068C37}" dt="2025-06-30T20:41:11.395" v="7226" actId="165"/>
          <ac:spMkLst>
            <pc:docMk/>
            <pc:sldMk cId="3896938977" sldId="806"/>
            <ac:spMk id="8" creationId="{2F567DB2-2AF2-57D9-E117-0779BBFA703B}"/>
          </ac:spMkLst>
        </pc:spChg>
        <pc:spChg chg="mod topLvl">
          <ac:chgData name="Aaron J Masino" userId="2136f450-c1a6-467a-901d-8891005589d6" providerId="ADAL" clId="{07B84554-406E-2D4D-A0E5-BB013C068C37}" dt="2025-06-30T20:41:11.395" v="7226" actId="165"/>
          <ac:spMkLst>
            <pc:docMk/>
            <pc:sldMk cId="3896938977" sldId="806"/>
            <ac:spMk id="9" creationId="{F0FC9AF4-4320-4C5B-639B-50D1911460C8}"/>
          </ac:spMkLst>
        </pc:spChg>
        <pc:spChg chg="mod topLvl">
          <ac:chgData name="Aaron J Masino" userId="2136f450-c1a6-467a-901d-8891005589d6" providerId="ADAL" clId="{07B84554-406E-2D4D-A0E5-BB013C068C37}" dt="2025-06-30T20:41:11.395" v="7226" actId="165"/>
          <ac:spMkLst>
            <pc:docMk/>
            <pc:sldMk cId="3896938977" sldId="806"/>
            <ac:spMk id="14" creationId="{450DC503-862B-D48A-8206-3F502F384E65}"/>
          </ac:spMkLst>
        </pc:spChg>
        <pc:spChg chg="mod topLvl">
          <ac:chgData name="Aaron J Masino" userId="2136f450-c1a6-467a-901d-8891005589d6" providerId="ADAL" clId="{07B84554-406E-2D4D-A0E5-BB013C068C37}" dt="2025-06-30T20:41:11.395" v="7226" actId="165"/>
          <ac:spMkLst>
            <pc:docMk/>
            <pc:sldMk cId="3896938977" sldId="806"/>
            <ac:spMk id="15" creationId="{F7243C11-D445-33EE-E08D-B1C446D4248C}"/>
          </ac:spMkLst>
        </pc:spChg>
        <pc:spChg chg="mod topLvl">
          <ac:chgData name="Aaron J Masino" userId="2136f450-c1a6-467a-901d-8891005589d6" providerId="ADAL" clId="{07B84554-406E-2D4D-A0E5-BB013C068C37}" dt="2025-06-30T20:41:11.395" v="7226" actId="165"/>
          <ac:spMkLst>
            <pc:docMk/>
            <pc:sldMk cId="3896938977" sldId="806"/>
            <ac:spMk id="16" creationId="{9703CB7D-C194-BF90-877E-2289645A9359}"/>
          </ac:spMkLst>
        </pc:spChg>
        <pc:spChg chg="mod topLvl">
          <ac:chgData name="Aaron J Masino" userId="2136f450-c1a6-467a-901d-8891005589d6" providerId="ADAL" clId="{07B84554-406E-2D4D-A0E5-BB013C068C37}" dt="2025-06-30T20:41:11.395" v="7226" actId="165"/>
          <ac:spMkLst>
            <pc:docMk/>
            <pc:sldMk cId="3896938977" sldId="806"/>
            <ac:spMk id="17" creationId="{8D8576C0-BE5B-F7DC-1DA5-B00BB097C982}"/>
          </ac:spMkLst>
        </pc:spChg>
        <pc:spChg chg="add mod">
          <ac:chgData name="Aaron J Masino" userId="2136f450-c1a6-467a-901d-8891005589d6" providerId="ADAL" clId="{07B84554-406E-2D4D-A0E5-BB013C068C37}" dt="2025-06-30T20:40:59.481" v="7225"/>
          <ac:spMkLst>
            <pc:docMk/>
            <pc:sldMk cId="3896938977" sldId="806"/>
            <ac:spMk id="20" creationId="{B1FB6E28-3953-391B-37DF-B9BAEBDFE2E5}"/>
          </ac:spMkLst>
        </pc:spChg>
        <pc:spChg chg="mod">
          <ac:chgData name="Aaron J Masino" userId="2136f450-c1a6-467a-901d-8891005589d6" providerId="ADAL" clId="{07B84554-406E-2D4D-A0E5-BB013C068C37}" dt="2025-06-30T20:47:28.495" v="7351" actId="20577"/>
          <ac:spMkLst>
            <pc:docMk/>
            <pc:sldMk cId="3896938977" sldId="806"/>
            <ac:spMk id="21" creationId="{110A0C12-2859-EBAC-39A0-9F39E9B2E9F7}"/>
          </ac:spMkLst>
        </pc:spChg>
        <pc:spChg chg="add mod">
          <ac:chgData name="Aaron J Masino" userId="2136f450-c1a6-467a-901d-8891005589d6" providerId="ADAL" clId="{07B84554-406E-2D4D-A0E5-BB013C068C37}" dt="2025-06-30T20:50:01.818" v="7375" actId="14100"/>
          <ac:spMkLst>
            <pc:docMk/>
            <pc:sldMk cId="3896938977" sldId="806"/>
            <ac:spMk id="22" creationId="{CD219415-7168-5C2D-3D55-0769D526AAF9}"/>
          </ac:spMkLst>
        </pc:spChg>
        <pc:graphicFrameChg chg="mod modGraphic">
          <ac:chgData name="Aaron J Masino" userId="2136f450-c1a6-467a-901d-8891005589d6" providerId="ADAL" clId="{07B84554-406E-2D4D-A0E5-BB013C068C37}" dt="2025-06-30T20:45:32.432" v="7307" actId="20577"/>
          <ac:graphicFrameMkLst>
            <pc:docMk/>
            <pc:sldMk cId="3896938977" sldId="806"/>
            <ac:graphicFrameMk id="4" creationId="{DA2B9F01-E731-CB93-CC1F-D0296FFDF775}"/>
          </ac:graphicFrameMkLst>
        </pc:graphicFrameChg>
        <pc:cxnChg chg="mod topLvl">
          <ac:chgData name="Aaron J Masino" userId="2136f450-c1a6-467a-901d-8891005589d6" providerId="ADAL" clId="{07B84554-406E-2D4D-A0E5-BB013C068C37}" dt="2025-06-30T20:42:40.684" v="7236" actId="692"/>
          <ac:cxnSpMkLst>
            <pc:docMk/>
            <pc:sldMk cId="3896938977" sldId="806"/>
            <ac:cxnSpMk id="10" creationId="{D2E5EE7A-DFC0-1A77-8E85-09E653B7B91F}"/>
          </ac:cxnSpMkLst>
        </pc:cxnChg>
        <pc:cxnChg chg="mod">
          <ac:chgData name="Aaron J Masino" userId="2136f450-c1a6-467a-901d-8891005589d6" providerId="ADAL" clId="{07B84554-406E-2D4D-A0E5-BB013C068C37}" dt="2025-06-30T20:41:46.098" v="7230" actId="692"/>
          <ac:cxnSpMkLst>
            <pc:docMk/>
            <pc:sldMk cId="3896938977" sldId="806"/>
            <ac:cxnSpMk id="11" creationId="{318BD7BD-70CC-7DA4-C9B5-79760BF649FE}"/>
          </ac:cxnSpMkLst>
        </pc:cxnChg>
        <pc:cxnChg chg="mod">
          <ac:chgData name="Aaron J Masino" userId="2136f450-c1a6-467a-901d-8891005589d6" providerId="ADAL" clId="{07B84554-406E-2D4D-A0E5-BB013C068C37}" dt="2025-06-30T20:42:13.535" v="7234" actId="692"/>
          <ac:cxnSpMkLst>
            <pc:docMk/>
            <pc:sldMk cId="3896938977" sldId="806"/>
            <ac:cxnSpMk id="12" creationId="{137293BB-DD22-5D42-EC16-DC0B3ADA5F77}"/>
          </ac:cxnSpMkLst>
        </pc:cxnChg>
        <pc:cxnChg chg="mod">
          <ac:chgData name="Aaron J Masino" userId="2136f450-c1a6-467a-901d-8891005589d6" providerId="ADAL" clId="{07B84554-406E-2D4D-A0E5-BB013C068C37}" dt="2025-06-30T20:42:19.567" v="7235" actId="692"/>
          <ac:cxnSpMkLst>
            <pc:docMk/>
            <pc:sldMk cId="3896938977" sldId="806"/>
            <ac:cxnSpMk id="13" creationId="{8D48DDCC-FEED-A212-C8AE-2447EF5150B0}"/>
          </ac:cxnSpMkLst>
        </pc:cxnChg>
        <pc:cxnChg chg="mod">
          <ac:chgData name="Aaron J Masino" userId="2136f450-c1a6-467a-901d-8891005589d6" providerId="ADAL" clId="{07B84554-406E-2D4D-A0E5-BB013C068C37}" dt="2025-06-30T20:41:27.438" v="7227" actId="692"/>
          <ac:cxnSpMkLst>
            <pc:docMk/>
            <pc:sldMk cId="3896938977" sldId="806"/>
            <ac:cxnSpMk id="18" creationId="{139EAA2C-0ED6-D0C6-7588-7206D3FCB9F9}"/>
          </ac:cxnSpMkLst>
        </pc:cxnChg>
        <pc:cxnChg chg="mod">
          <ac:chgData name="Aaron J Masino" userId="2136f450-c1a6-467a-901d-8891005589d6" providerId="ADAL" clId="{07B84554-406E-2D4D-A0E5-BB013C068C37}" dt="2025-06-30T20:42:04.306" v="7233" actId="692"/>
          <ac:cxnSpMkLst>
            <pc:docMk/>
            <pc:sldMk cId="3896938977" sldId="806"/>
            <ac:cxnSpMk id="19" creationId="{9B1219B8-2F9E-2528-3B5F-24D2D3F3E9B3}"/>
          </ac:cxnSpMkLst>
        </pc:cxnChg>
      </pc:sldChg>
      <pc:sldChg chg="modSp new mod modAnim">
        <pc:chgData name="Aaron J Masino" userId="2136f450-c1a6-467a-901d-8891005589d6" providerId="ADAL" clId="{07B84554-406E-2D4D-A0E5-BB013C068C37}" dt="2025-07-01T20:36:42.515" v="8380"/>
        <pc:sldMkLst>
          <pc:docMk/>
          <pc:sldMk cId="1816202271" sldId="807"/>
        </pc:sldMkLst>
        <pc:spChg chg="mod">
          <ac:chgData name="Aaron J Masino" userId="2136f450-c1a6-467a-901d-8891005589d6" providerId="ADAL" clId="{07B84554-406E-2D4D-A0E5-BB013C068C37}" dt="2025-06-30T20:56:46.377" v="7598" actId="20577"/>
          <ac:spMkLst>
            <pc:docMk/>
            <pc:sldMk cId="1816202271" sldId="807"/>
            <ac:spMk id="2" creationId="{091B3C72-0B8E-5ECD-7BC1-E8FA93053835}"/>
          </ac:spMkLst>
        </pc:spChg>
        <pc:spChg chg="mod">
          <ac:chgData name="Aaron J Masino" userId="2136f450-c1a6-467a-901d-8891005589d6" providerId="ADAL" clId="{07B84554-406E-2D4D-A0E5-BB013C068C37}" dt="2025-07-01T20:36:02.212" v="8372" actId="20577"/>
          <ac:spMkLst>
            <pc:docMk/>
            <pc:sldMk cId="1816202271" sldId="807"/>
            <ac:spMk id="3" creationId="{C7C465E6-3BE6-6A1D-BECE-2116584ADF2E}"/>
          </ac:spMkLst>
        </pc:spChg>
      </pc:sldChg>
      <pc:sldChg chg="modSp new mod modAnim">
        <pc:chgData name="Aaron J Masino" userId="2136f450-c1a6-467a-901d-8891005589d6" providerId="ADAL" clId="{07B84554-406E-2D4D-A0E5-BB013C068C37}" dt="2025-07-02T11:12:25.350" v="9176" actId="20577"/>
        <pc:sldMkLst>
          <pc:docMk/>
          <pc:sldMk cId="3134600655" sldId="808"/>
        </pc:sldMkLst>
        <pc:spChg chg="mod">
          <ac:chgData name="Aaron J Masino" userId="2136f450-c1a6-467a-901d-8891005589d6" providerId="ADAL" clId="{07B84554-406E-2D4D-A0E5-BB013C068C37}" dt="2025-07-01T20:37:11.899" v="8391" actId="20577"/>
          <ac:spMkLst>
            <pc:docMk/>
            <pc:sldMk cId="3134600655" sldId="808"/>
            <ac:spMk id="2" creationId="{84C4453F-9286-4983-81C4-CC6951E789DC}"/>
          </ac:spMkLst>
        </pc:spChg>
        <pc:spChg chg="mod">
          <ac:chgData name="Aaron J Masino" userId="2136f450-c1a6-467a-901d-8891005589d6" providerId="ADAL" clId="{07B84554-406E-2D4D-A0E5-BB013C068C37}" dt="2025-07-02T11:12:25.350" v="9176" actId="20577"/>
          <ac:spMkLst>
            <pc:docMk/>
            <pc:sldMk cId="3134600655" sldId="808"/>
            <ac:spMk id="3" creationId="{2492073A-DAE7-FB5A-C1FA-E2DBA397A4D6}"/>
          </ac:spMkLst>
        </pc:spChg>
      </pc:sldChg>
      <pc:sldChg chg="add ord">
        <pc:chgData name="Aaron J Masino" userId="2136f450-c1a6-467a-901d-8891005589d6" providerId="ADAL" clId="{07B84554-406E-2D4D-A0E5-BB013C068C37}" dt="2025-07-03T18:01:40.439" v="11228" actId="20578"/>
        <pc:sldMkLst>
          <pc:docMk/>
          <pc:sldMk cId="591058206" sldId="809"/>
        </pc:sldMkLst>
      </pc:sldChg>
      <pc:sldChg chg="addSp delSp modSp new mod modAnim">
        <pc:chgData name="Aaron J Masino" userId="2136f450-c1a6-467a-901d-8891005589d6" providerId="ADAL" clId="{07B84554-406E-2D4D-A0E5-BB013C068C37}" dt="2025-07-02T15:50:00.162" v="9920"/>
        <pc:sldMkLst>
          <pc:docMk/>
          <pc:sldMk cId="196468784" sldId="810"/>
        </pc:sldMkLst>
        <pc:spChg chg="mod">
          <ac:chgData name="Aaron J Masino" userId="2136f450-c1a6-467a-901d-8891005589d6" providerId="ADAL" clId="{07B84554-406E-2D4D-A0E5-BB013C068C37}" dt="2025-07-01T20:45:21.266" v="8728" actId="20577"/>
          <ac:spMkLst>
            <pc:docMk/>
            <pc:sldMk cId="196468784" sldId="810"/>
            <ac:spMk id="2" creationId="{664BACCA-5DB3-CD75-5EA9-7FCD69CA5495}"/>
          </ac:spMkLst>
        </pc:spChg>
        <pc:spChg chg="mod">
          <ac:chgData name="Aaron J Masino" userId="2136f450-c1a6-467a-901d-8891005589d6" providerId="ADAL" clId="{07B84554-406E-2D4D-A0E5-BB013C068C37}" dt="2025-07-02T15:48:16.308" v="9906" actId="14100"/>
          <ac:spMkLst>
            <pc:docMk/>
            <pc:sldMk cId="196468784" sldId="810"/>
            <ac:spMk id="3" creationId="{A192FF34-F3CC-4A75-1659-EA38D741E4B6}"/>
          </ac:spMkLst>
        </pc:spChg>
        <pc:spChg chg="add mod">
          <ac:chgData name="Aaron J Masino" userId="2136f450-c1a6-467a-901d-8891005589d6" providerId="ADAL" clId="{07B84554-406E-2D4D-A0E5-BB013C068C37}" dt="2025-07-02T13:00:07.279" v="9281" actId="20577"/>
          <ac:spMkLst>
            <pc:docMk/>
            <pc:sldMk cId="196468784" sldId="810"/>
            <ac:spMk id="5" creationId="{75C98EF1-11F1-A5C9-2743-2D7517C21CB8}"/>
          </ac:spMkLst>
        </pc:spChg>
        <pc:spChg chg="add mod">
          <ac:chgData name="Aaron J Masino" userId="2136f450-c1a6-467a-901d-8891005589d6" providerId="ADAL" clId="{07B84554-406E-2D4D-A0E5-BB013C068C37}" dt="2025-07-02T13:01:15.881" v="9297" actId="1076"/>
          <ac:spMkLst>
            <pc:docMk/>
            <pc:sldMk cId="196468784" sldId="810"/>
            <ac:spMk id="6" creationId="{9C483000-0405-D268-10E5-ADF08AA498D7}"/>
          </ac:spMkLst>
        </pc:spChg>
        <pc:spChg chg="add mod">
          <ac:chgData name="Aaron J Masino" userId="2136f450-c1a6-467a-901d-8891005589d6" providerId="ADAL" clId="{07B84554-406E-2D4D-A0E5-BB013C068C37}" dt="2025-07-02T12:59:54.815" v="9276" actId="20577"/>
          <ac:spMkLst>
            <pc:docMk/>
            <pc:sldMk cId="196468784" sldId="810"/>
            <ac:spMk id="7" creationId="{9F5142A8-B3FF-0DBE-D1E3-1C6A05CC3332}"/>
          </ac:spMkLst>
        </pc:spChg>
        <pc:spChg chg="add mod">
          <ac:chgData name="Aaron J Masino" userId="2136f450-c1a6-467a-901d-8891005589d6" providerId="ADAL" clId="{07B84554-406E-2D4D-A0E5-BB013C068C37}" dt="2025-07-02T12:59:32.522" v="9271" actId="1076"/>
          <ac:spMkLst>
            <pc:docMk/>
            <pc:sldMk cId="196468784" sldId="810"/>
            <ac:spMk id="8" creationId="{2DB4928E-7299-5F04-A850-F74DC6F66113}"/>
          </ac:spMkLst>
        </pc:spChg>
        <pc:spChg chg="add mod">
          <ac:chgData name="Aaron J Masino" userId="2136f450-c1a6-467a-901d-8891005589d6" providerId="ADAL" clId="{07B84554-406E-2D4D-A0E5-BB013C068C37}" dt="2025-07-02T12:59:57.792" v="9277" actId="20577"/>
          <ac:spMkLst>
            <pc:docMk/>
            <pc:sldMk cId="196468784" sldId="810"/>
            <ac:spMk id="9" creationId="{6384300B-0C4E-58AD-A958-707B2900A558}"/>
          </ac:spMkLst>
        </pc:spChg>
        <pc:spChg chg="add mod">
          <ac:chgData name="Aaron J Masino" userId="2136f450-c1a6-467a-901d-8891005589d6" providerId="ADAL" clId="{07B84554-406E-2D4D-A0E5-BB013C068C37}" dt="2025-07-02T13:00:43.940" v="9292" actId="1076"/>
          <ac:spMkLst>
            <pc:docMk/>
            <pc:sldMk cId="196468784" sldId="810"/>
            <ac:spMk id="10" creationId="{FD023901-BD2B-7BF5-FD2D-CC76BACE5CD3}"/>
          </ac:spMkLst>
        </pc:spChg>
        <pc:spChg chg="add mod">
          <ac:chgData name="Aaron J Masino" userId="2136f450-c1a6-467a-901d-8891005589d6" providerId="ADAL" clId="{07B84554-406E-2D4D-A0E5-BB013C068C37}" dt="2025-07-02T13:00:01.151" v="9278" actId="20577"/>
          <ac:spMkLst>
            <pc:docMk/>
            <pc:sldMk cId="196468784" sldId="810"/>
            <ac:spMk id="11" creationId="{A50A3034-F7E1-127E-38B7-CF89B759DD72}"/>
          </ac:spMkLst>
        </pc:spChg>
        <pc:spChg chg="add mod">
          <ac:chgData name="Aaron J Masino" userId="2136f450-c1a6-467a-901d-8891005589d6" providerId="ADAL" clId="{07B84554-406E-2D4D-A0E5-BB013C068C37}" dt="2025-07-02T12:59:50.615" v="9275" actId="1076"/>
          <ac:spMkLst>
            <pc:docMk/>
            <pc:sldMk cId="196468784" sldId="810"/>
            <ac:spMk id="12" creationId="{EEF4168F-A3E6-3091-68FC-E6A852D2C6B0}"/>
          </ac:spMkLst>
        </pc:spChg>
        <pc:spChg chg="add mod">
          <ac:chgData name="Aaron J Masino" userId="2136f450-c1a6-467a-901d-8891005589d6" providerId="ADAL" clId="{07B84554-406E-2D4D-A0E5-BB013C068C37}" dt="2025-07-02T13:04:22.537" v="9335" actId="1076"/>
          <ac:spMkLst>
            <pc:docMk/>
            <pc:sldMk cId="196468784" sldId="810"/>
            <ac:spMk id="13" creationId="{5CCE50CD-EE4A-FF0F-98AC-B9F08F0A27AF}"/>
          </ac:spMkLst>
        </pc:spChg>
        <pc:spChg chg="add mod">
          <ac:chgData name="Aaron J Masino" userId="2136f450-c1a6-467a-901d-8891005589d6" providerId="ADAL" clId="{07B84554-406E-2D4D-A0E5-BB013C068C37}" dt="2025-07-02T13:04:22.537" v="9335" actId="1076"/>
          <ac:spMkLst>
            <pc:docMk/>
            <pc:sldMk cId="196468784" sldId="810"/>
            <ac:spMk id="14" creationId="{6A1A20CD-56BB-382C-CD65-48F774A74739}"/>
          </ac:spMkLst>
        </pc:spChg>
        <pc:spChg chg="add mod">
          <ac:chgData name="Aaron J Masino" userId="2136f450-c1a6-467a-901d-8891005589d6" providerId="ADAL" clId="{07B84554-406E-2D4D-A0E5-BB013C068C37}" dt="2025-07-02T13:04:22.537" v="9335" actId="1076"/>
          <ac:spMkLst>
            <pc:docMk/>
            <pc:sldMk cId="196468784" sldId="810"/>
            <ac:spMk id="15" creationId="{19AADAEC-7DC6-D8E5-F65F-6D74EF9D6477}"/>
          </ac:spMkLst>
        </pc:spChg>
        <pc:spChg chg="mod">
          <ac:chgData name="Aaron J Masino" userId="2136f450-c1a6-467a-901d-8891005589d6" providerId="ADAL" clId="{07B84554-406E-2D4D-A0E5-BB013C068C37}" dt="2025-07-02T13:04:28.851" v="9336"/>
          <ac:spMkLst>
            <pc:docMk/>
            <pc:sldMk cId="196468784" sldId="810"/>
            <ac:spMk id="48" creationId="{144C3E8D-6B99-F892-7DB0-B1A23A593383}"/>
          </ac:spMkLst>
        </pc:spChg>
        <pc:spChg chg="mod">
          <ac:chgData name="Aaron J Masino" userId="2136f450-c1a6-467a-901d-8891005589d6" providerId="ADAL" clId="{07B84554-406E-2D4D-A0E5-BB013C068C37}" dt="2025-07-02T13:04:28.851" v="9336"/>
          <ac:spMkLst>
            <pc:docMk/>
            <pc:sldMk cId="196468784" sldId="810"/>
            <ac:spMk id="50" creationId="{D97A5C9D-4A1C-5245-D44B-B280D93E413C}"/>
          </ac:spMkLst>
        </pc:spChg>
        <pc:spChg chg="mod">
          <ac:chgData name="Aaron J Masino" userId="2136f450-c1a6-467a-901d-8891005589d6" providerId="ADAL" clId="{07B84554-406E-2D4D-A0E5-BB013C068C37}" dt="2025-07-02T13:04:28.851" v="9336"/>
          <ac:spMkLst>
            <pc:docMk/>
            <pc:sldMk cId="196468784" sldId="810"/>
            <ac:spMk id="51" creationId="{F7AC0A64-BB89-B901-DFDB-13206FBBB83A}"/>
          </ac:spMkLst>
        </pc:spChg>
        <pc:spChg chg="mod">
          <ac:chgData name="Aaron J Masino" userId="2136f450-c1a6-467a-901d-8891005589d6" providerId="ADAL" clId="{07B84554-406E-2D4D-A0E5-BB013C068C37}" dt="2025-07-02T13:04:28.851" v="9336"/>
          <ac:spMkLst>
            <pc:docMk/>
            <pc:sldMk cId="196468784" sldId="810"/>
            <ac:spMk id="53" creationId="{A68338C2-DC07-AC4E-EC42-11430A977707}"/>
          </ac:spMkLst>
        </pc:spChg>
        <pc:spChg chg="mod">
          <ac:chgData name="Aaron J Masino" userId="2136f450-c1a6-467a-901d-8891005589d6" providerId="ADAL" clId="{07B84554-406E-2D4D-A0E5-BB013C068C37}" dt="2025-07-02T13:04:28.851" v="9336"/>
          <ac:spMkLst>
            <pc:docMk/>
            <pc:sldMk cId="196468784" sldId="810"/>
            <ac:spMk id="54" creationId="{FE72E931-691A-D056-E7D2-F356CBA1334A}"/>
          </ac:spMkLst>
        </pc:spChg>
        <pc:spChg chg="mod">
          <ac:chgData name="Aaron J Masino" userId="2136f450-c1a6-467a-901d-8891005589d6" providerId="ADAL" clId="{07B84554-406E-2D4D-A0E5-BB013C068C37}" dt="2025-07-02T13:04:28.851" v="9336"/>
          <ac:spMkLst>
            <pc:docMk/>
            <pc:sldMk cId="196468784" sldId="810"/>
            <ac:spMk id="56" creationId="{7D08EF29-4877-E133-5BB8-DF89139B6224}"/>
          </ac:spMkLst>
        </pc:spChg>
        <pc:spChg chg="mod">
          <ac:chgData name="Aaron J Masino" userId="2136f450-c1a6-467a-901d-8891005589d6" providerId="ADAL" clId="{07B84554-406E-2D4D-A0E5-BB013C068C37}" dt="2025-07-02T13:04:28.851" v="9336"/>
          <ac:spMkLst>
            <pc:docMk/>
            <pc:sldMk cId="196468784" sldId="810"/>
            <ac:spMk id="57" creationId="{FDD5C831-F25C-8132-3F7B-89DAFFD4F5B0}"/>
          </ac:spMkLst>
        </pc:spChg>
        <pc:spChg chg="add mod topLvl">
          <ac:chgData name="Aaron J Masino" userId="2136f450-c1a6-467a-901d-8891005589d6" providerId="ADAL" clId="{07B84554-406E-2D4D-A0E5-BB013C068C37}" dt="2025-07-02T13:11:17.875" v="9554" actId="165"/>
          <ac:spMkLst>
            <pc:docMk/>
            <pc:sldMk cId="196468784" sldId="810"/>
            <ac:spMk id="58" creationId="{31CD85B0-B536-3B90-4B7C-887B97E734D6}"/>
          </ac:spMkLst>
        </pc:spChg>
        <pc:spChg chg="add mod topLvl">
          <ac:chgData name="Aaron J Masino" userId="2136f450-c1a6-467a-901d-8891005589d6" providerId="ADAL" clId="{07B84554-406E-2D4D-A0E5-BB013C068C37}" dt="2025-07-02T13:11:17.875" v="9554" actId="165"/>
          <ac:spMkLst>
            <pc:docMk/>
            <pc:sldMk cId="196468784" sldId="810"/>
            <ac:spMk id="59" creationId="{CCDA66E6-D0C0-14C9-DB11-4844EC6488E3}"/>
          </ac:spMkLst>
        </pc:spChg>
        <pc:spChg chg="add mod topLvl">
          <ac:chgData name="Aaron J Masino" userId="2136f450-c1a6-467a-901d-8891005589d6" providerId="ADAL" clId="{07B84554-406E-2D4D-A0E5-BB013C068C37}" dt="2025-07-02T13:11:17.875" v="9554" actId="165"/>
          <ac:spMkLst>
            <pc:docMk/>
            <pc:sldMk cId="196468784" sldId="810"/>
            <ac:spMk id="60" creationId="{DE14B14F-E628-5D66-768A-44BB6B240431}"/>
          </ac:spMkLst>
        </pc:spChg>
        <pc:spChg chg="add mod">
          <ac:chgData name="Aaron J Masino" userId="2136f450-c1a6-467a-901d-8891005589d6" providerId="ADAL" clId="{07B84554-406E-2D4D-A0E5-BB013C068C37}" dt="2025-07-02T13:13:38.776" v="9575" actId="115"/>
          <ac:spMkLst>
            <pc:docMk/>
            <pc:sldMk cId="196468784" sldId="810"/>
            <ac:spMk id="70" creationId="{F65F9184-B0EF-162B-E5A5-8E2AAA355201}"/>
          </ac:spMkLst>
        </pc:spChg>
        <pc:spChg chg="mod topLvl">
          <ac:chgData name="Aaron J Masino" userId="2136f450-c1a6-467a-901d-8891005589d6" providerId="ADAL" clId="{07B84554-406E-2D4D-A0E5-BB013C068C37}" dt="2025-07-02T13:10:02.387" v="9543" actId="165"/>
          <ac:spMkLst>
            <pc:docMk/>
            <pc:sldMk cId="196468784" sldId="810"/>
            <ac:spMk id="77" creationId="{A7E65DEC-217F-AFC9-3B8C-A3AB579FAE13}"/>
          </ac:spMkLst>
        </pc:spChg>
        <pc:spChg chg="mod topLvl">
          <ac:chgData name="Aaron J Masino" userId="2136f450-c1a6-467a-901d-8891005589d6" providerId="ADAL" clId="{07B84554-406E-2D4D-A0E5-BB013C068C37}" dt="2025-07-02T13:10:02.387" v="9543" actId="165"/>
          <ac:spMkLst>
            <pc:docMk/>
            <pc:sldMk cId="196468784" sldId="810"/>
            <ac:spMk id="78" creationId="{D44F2DBC-FF04-11BA-40BF-ED56D297C3FF}"/>
          </ac:spMkLst>
        </pc:spChg>
        <pc:spChg chg="mod topLvl">
          <ac:chgData name="Aaron J Masino" userId="2136f450-c1a6-467a-901d-8891005589d6" providerId="ADAL" clId="{07B84554-406E-2D4D-A0E5-BB013C068C37}" dt="2025-07-02T13:10:02.387" v="9543" actId="165"/>
          <ac:spMkLst>
            <pc:docMk/>
            <pc:sldMk cId="196468784" sldId="810"/>
            <ac:spMk id="79" creationId="{1971D8FA-D9E8-7244-5684-32143CB59027}"/>
          </ac:spMkLst>
        </pc:spChg>
        <pc:spChg chg="mod">
          <ac:chgData name="Aaron J Masino" userId="2136f450-c1a6-467a-901d-8891005589d6" providerId="ADAL" clId="{07B84554-406E-2D4D-A0E5-BB013C068C37}" dt="2025-07-02T13:09:46.248" v="9540"/>
          <ac:spMkLst>
            <pc:docMk/>
            <pc:sldMk cId="196468784" sldId="810"/>
            <ac:spMk id="87" creationId="{93629B85-9E56-E47C-C447-1B977D46FBA4}"/>
          </ac:spMkLst>
        </pc:spChg>
        <pc:spChg chg="mod">
          <ac:chgData name="Aaron J Masino" userId="2136f450-c1a6-467a-901d-8891005589d6" providerId="ADAL" clId="{07B84554-406E-2D4D-A0E5-BB013C068C37}" dt="2025-07-02T13:09:46.248" v="9540"/>
          <ac:spMkLst>
            <pc:docMk/>
            <pc:sldMk cId="196468784" sldId="810"/>
            <ac:spMk id="88" creationId="{5F2F2ED7-C69C-5272-6C2A-F7FC3E13E055}"/>
          </ac:spMkLst>
        </pc:spChg>
        <pc:spChg chg="mod">
          <ac:chgData name="Aaron J Masino" userId="2136f450-c1a6-467a-901d-8891005589d6" providerId="ADAL" clId="{07B84554-406E-2D4D-A0E5-BB013C068C37}" dt="2025-07-02T13:09:46.248" v="9540"/>
          <ac:spMkLst>
            <pc:docMk/>
            <pc:sldMk cId="196468784" sldId="810"/>
            <ac:spMk id="89" creationId="{D93B6AF6-F8D2-2C6B-94F2-B1EF874150DF}"/>
          </ac:spMkLst>
        </pc:spChg>
        <pc:spChg chg="mod">
          <ac:chgData name="Aaron J Masino" userId="2136f450-c1a6-467a-901d-8891005589d6" providerId="ADAL" clId="{07B84554-406E-2D4D-A0E5-BB013C068C37}" dt="2025-07-02T13:09:46.248" v="9540"/>
          <ac:spMkLst>
            <pc:docMk/>
            <pc:sldMk cId="196468784" sldId="810"/>
            <ac:spMk id="90" creationId="{5F5CCA42-C384-B568-9422-85A49E4A48DA}"/>
          </ac:spMkLst>
        </pc:spChg>
        <pc:spChg chg="mod">
          <ac:chgData name="Aaron J Masino" userId="2136f450-c1a6-467a-901d-8891005589d6" providerId="ADAL" clId="{07B84554-406E-2D4D-A0E5-BB013C068C37}" dt="2025-07-02T13:09:46.248" v="9540"/>
          <ac:spMkLst>
            <pc:docMk/>
            <pc:sldMk cId="196468784" sldId="810"/>
            <ac:spMk id="92" creationId="{423C7EDE-B905-D26C-6008-CF358C5AC211}"/>
          </ac:spMkLst>
        </pc:spChg>
        <pc:spChg chg="mod">
          <ac:chgData name="Aaron J Masino" userId="2136f450-c1a6-467a-901d-8891005589d6" providerId="ADAL" clId="{07B84554-406E-2D4D-A0E5-BB013C068C37}" dt="2025-07-02T13:09:46.248" v="9540"/>
          <ac:spMkLst>
            <pc:docMk/>
            <pc:sldMk cId="196468784" sldId="810"/>
            <ac:spMk id="93" creationId="{E3B02359-4FDB-9BB2-7946-C2E9CFD958AD}"/>
          </ac:spMkLst>
        </pc:spChg>
        <pc:spChg chg="mod">
          <ac:chgData name="Aaron J Masino" userId="2136f450-c1a6-467a-901d-8891005589d6" providerId="ADAL" clId="{07B84554-406E-2D4D-A0E5-BB013C068C37}" dt="2025-07-02T13:09:46.248" v="9540"/>
          <ac:spMkLst>
            <pc:docMk/>
            <pc:sldMk cId="196468784" sldId="810"/>
            <ac:spMk id="94" creationId="{B24C0CA2-577D-1F91-7D32-55622EC0884B}"/>
          </ac:spMkLst>
        </pc:spChg>
        <pc:spChg chg="mod topLvl">
          <ac:chgData name="Aaron J Masino" userId="2136f450-c1a6-467a-901d-8891005589d6" providerId="ADAL" clId="{07B84554-406E-2D4D-A0E5-BB013C068C37}" dt="2025-07-02T13:12:56.020" v="9565" actId="165"/>
          <ac:spMkLst>
            <pc:docMk/>
            <pc:sldMk cId="196468784" sldId="810"/>
            <ac:spMk id="132" creationId="{0D208A07-46CA-A20B-C837-0EE42FD4B7E1}"/>
          </ac:spMkLst>
        </pc:spChg>
        <pc:spChg chg="mod topLvl">
          <ac:chgData name="Aaron J Masino" userId="2136f450-c1a6-467a-901d-8891005589d6" providerId="ADAL" clId="{07B84554-406E-2D4D-A0E5-BB013C068C37}" dt="2025-07-02T13:12:56.020" v="9565" actId="165"/>
          <ac:spMkLst>
            <pc:docMk/>
            <pc:sldMk cId="196468784" sldId="810"/>
            <ac:spMk id="133" creationId="{C2789E42-2CBE-755F-76EC-AE04AA010CE5}"/>
          </ac:spMkLst>
        </pc:spChg>
        <pc:spChg chg="mod topLvl">
          <ac:chgData name="Aaron J Masino" userId="2136f450-c1a6-467a-901d-8891005589d6" providerId="ADAL" clId="{07B84554-406E-2D4D-A0E5-BB013C068C37}" dt="2025-07-02T13:12:56.020" v="9565" actId="165"/>
          <ac:spMkLst>
            <pc:docMk/>
            <pc:sldMk cId="196468784" sldId="810"/>
            <ac:spMk id="134" creationId="{CFAD848F-6032-0402-9ED0-27AB9D2EEABB}"/>
          </ac:spMkLst>
        </pc:spChg>
        <pc:spChg chg="mod">
          <ac:chgData name="Aaron J Masino" userId="2136f450-c1a6-467a-901d-8891005589d6" providerId="ADAL" clId="{07B84554-406E-2D4D-A0E5-BB013C068C37}" dt="2025-07-02T13:12:41.942" v="9563"/>
          <ac:spMkLst>
            <pc:docMk/>
            <pc:sldMk cId="196468784" sldId="810"/>
            <ac:spMk id="142" creationId="{2E316F03-804C-ED80-D520-4EB06ABDAE35}"/>
          </ac:spMkLst>
        </pc:spChg>
        <pc:spChg chg="mod">
          <ac:chgData name="Aaron J Masino" userId="2136f450-c1a6-467a-901d-8891005589d6" providerId="ADAL" clId="{07B84554-406E-2D4D-A0E5-BB013C068C37}" dt="2025-07-02T13:12:41.942" v="9563"/>
          <ac:spMkLst>
            <pc:docMk/>
            <pc:sldMk cId="196468784" sldId="810"/>
            <ac:spMk id="143" creationId="{ED181BC6-2E14-3999-7DF5-7EA2021CAFA8}"/>
          </ac:spMkLst>
        </pc:spChg>
        <pc:spChg chg="mod">
          <ac:chgData name="Aaron J Masino" userId="2136f450-c1a6-467a-901d-8891005589d6" providerId="ADAL" clId="{07B84554-406E-2D4D-A0E5-BB013C068C37}" dt="2025-07-02T13:12:41.942" v="9563"/>
          <ac:spMkLst>
            <pc:docMk/>
            <pc:sldMk cId="196468784" sldId="810"/>
            <ac:spMk id="144" creationId="{11E7538B-9F5E-4A1B-CA7A-7348A7A80A5E}"/>
          </ac:spMkLst>
        </pc:spChg>
        <pc:spChg chg="mod">
          <ac:chgData name="Aaron J Masino" userId="2136f450-c1a6-467a-901d-8891005589d6" providerId="ADAL" clId="{07B84554-406E-2D4D-A0E5-BB013C068C37}" dt="2025-07-02T13:12:41.942" v="9563"/>
          <ac:spMkLst>
            <pc:docMk/>
            <pc:sldMk cId="196468784" sldId="810"/>
            <ac:spMk id="145" creationId="{83B411CC-6FA9-7DF4-DBD9-5FE18169815C}"/>
          </ac:spMkLst>
        </pc:spChg>
        <pc:spChg chg="mod">
          <ac:chgData name="Aaron J Masino" userId="2136f450-c1a6-467a-901d-8891005589d6" providerId="ADAL" clId="{07B84554-406E-2D4D-A0E5-BB013C068C37}" dt="2025-07-02T13:12:41.942" v="9563"/>
          <ac:spMkLst>
            <pc:docMk/>
            <pc:sldMk cId="196468784" sldId="810"/>
            <ac:spMk id="146" creationId="{5B598A83-135D-CA34-7FEB-DE977EAA28EF}"/>
          </ac:spMkLst>
        </pc:spChg>
        <pc:spChg chg="mod">
          <ac:chgData name="Aaron J Masino" userId="2136f450-c1a6-467a-901d-8891005589d6" providerId="ADAL" clId="{07B84554-406E-2D4D-A0E5-BB013C068C37}" dt="2025-07-02T13:12:41.942" v="9563"/>
          <ac:spMkLst>
            <pc:docMk/>
            <pc:sldMk cId="196468784" sldId="810"/>
            <ac:spMk id="147" creationId="{C80631CF-5154-EC28-A9CF-380BFE308748}"/>
          </ac:spMkLst>
        </pc:spChg>
        <pc:spChg chg="mod">
          <ac:chgData name="Aaron J Masino" userId="2136f450-c1a6-467a-901d-8891005589d6" providerId="ADAL" clId="{07B84554-406E-2D4D-A0E5-BB013C068C37}" dt="2025-07-02T13:12:41.942" v="9563"/>
          <ac:spMkLst>
            <pc:docMk/>
            <pc:sldMk cId="196468784" sldId="810"/>
            <ac:spMk id="148" creationId="{317AED68-FCF3-1FF9-E1DC-4EEB57DD3947}"/>
          </ac:spMkLst>
        </pc:spChg>
        <pc:spChg chg="add mod">
          <ac:chgData name="Aaron J Masino" userId="2136f450-c1a6-467a-901d-8891005589d6" providerId="ADAL" clId="{07B84554-406E-2D4D-A0E5-BB013C068C37}" dt="2025-07-02T13:16:20.716" v="9661" actId="115"/>
          <ac:spMkLst>
            <pc:docMk/>
            <pc:sldMk cId="196468784" sldId="810"/>
            <ac:spMk id="155" creationId="{20558AAE-1A77-1AB7-5D60-D95FDC40F80B}"/>
          </ac:spMkLst>
        </pc:spChg>
        <pc:grpChg chg="add mod">
          <ac:chgData name="Aaron J Masino" userId="2136f450-c1a6-467a-901d-8891005589d6" providerId="ADAL" clId="{07B84554-406E-2D4D-A0E5-BB013C068C37}" dt="2025-07-02T13:04:22.537" v="9335" actId="1076"/>
          <ac:grpSpMkLst>
            <pc:docMk/>
            <pc:sldMk cId="196468784" sldId="810"/>
            <ac:grpSpMk id="16" creationId="{B7997BDB-AB63-ACC0-C390-1206F924D271}"/>
          </ac:grpSpMkLst>
        </pc:grpChg>
        <pc:grpChg chg="add mod">
          <ac:chgData name="Aaron J Masino" userId="2136f450-c1a6-467a-901d-8891005589d6" providerId="ADAL" clId="{07B84554-406E-2D4D-A0E5-BB013C068C37}" dt="2025-07-02T13:04:22.537" v="9335" actId="1076"/>
          <ac:grpSpMkLst>
            <pc:docMk/>
            <pc:sldMk cId="196468784" sldId="810"/>
            <ac:grpSpMk id="17" creationId="{A4213A09-3B90-0F8F-7FA4-A8C7582FAE92}"/>
          </ac:grpSpMkLst>
        </pc:grpChg>
        <pc:grpChg chg="add mod">
          <ac:chgData name="Aaron J Masino" userId="2136f450-c1a6-467a-901d-8891005589d6" providerId="ADAL" clId="{07B84554-406E-2D4D-A0E5-BB013C068C37}" dt="2025-07-02T13:04:22.537" v="9335" actId="1076"/>
          <ac:grpSpMkLst>
            <pc:docMk/>
            <pc:sldMk cId="196468784" sldId="810"/>
            <ac:grpSpMk id="18" creationId="{92054D63-B490-0BAD-2533-3A7079C65CDE}"/>
          </ac:grpSpMkLst>
        </pc:grpChg>
        <pc:grpChg chg="add mod">
          <ac:chgData name="Aaron J Masino" userId="2136f450-c1a6-467a-901d-8891005589d6" providerId="ADAL" clId="{07B84554-406E-2D4D-A0E5-BB013C068C37}" dt="2025-07-02T13:04:22.537" v="9335" actId="1076"/>
          <ac:grpSpMkLst>
            <pc:docMk/>
            <pc:sldMk cId="196468784" sldId="810"/>
            <ac:grpSpMk id="19" creationId="{8A5F0E72-9E1F-A7CB-1150-A53C391C7DB7}"/>
          </ac:grpSpMkLst>
        </pc:grpChg>
        <pc:grpChg chg="mod topLvl">
          <ac:chgData name="Aaron J Masino" userId="2136f450-c1a6-467a-901d-8891005589d6" providerId="ADAL" clId="{07B84554-406E-2D4D-A0E5-BB013C068C37}" dt="2025-07-02T13:11:17.875" v="9554" actId="165"/>
          <ac:grpSpMkLst>
            <pc:docMk/>
            <pc:sldMk cId="196468784" sldId="810"/>
            <ac:grpSpMk id="46" creationId="{CB359231-781F-2DC7-48B6-5CFA8E3826C6}"/>
          </ac:grpSpMkLst>
        </pc:grpChg>
        <pc:grpChg chg="mod topLvl">
          <ac:chgData name="Aaron J Masino" userId="2136f450-c1a6-467a-901d-8891005589d6" providerId="ADAL" clId="{07B84554-406E-2D4D-A0E5-BB013C068C37}" dt="2025-07-02T13:11:17.875" v="9554" actId="165"/>
          <ac:grpSpMkLst>
            <pc:docMk/>
            <pc:sldMk cId="196468784" sldId="810"/>
            <ac:grpSpMk id="49" creationId="{2C1B8FE9-5DFF-439E-BC4D-E93D8B5A3836}"/>
          </ac:grpSpMkLst>
        </pc:grpChg>
        <pc:grpChg chg="mod topLvl">
          <ac:chgData name="Aaron J Masino" userId="2136f450-c1a6-467a-901d-8891005589d6" providerId="ADAL" clId="{07B84554-406E-2D4D-A0E5-BB013C068C37}" dt="2025-07-02T13:11:17.875" v="9554" actId="165"/>
          <ac:grpSpMkLst>
            <pc:docMk/>
            <pc:sldMk cId="196468784" sldId="810"/>
            <ac:grpSpMk id="52" creationId="{9A9CAAB6-9BB2-3608-0609-F72CBCA6023A}"/>
          </ac:grpSpMkLst>
        </pc:grpChg>
        <pc:grpChg chg="mod topLvl">
          <ac:chgData name="Aaron J Masino" userId="2136f450-c1a6-467a-901d-8891005589d6" providerId="ADAL" clId="{07B84554-406E-2D4D-A0E5-BB013C068C37}" dt="2025-07-02T13:11:17.875" v="9554" actId="165"/>
          <ac:grpSpMkLst>
            <pc:docMk/>
            <pc:sldMk cId="196468784" sldId="810"/>
            <ac:grpSpMk id="55" creationId="{ED458F7E-B24C-2FDE-19AF-C26DB4C3005B}"/>
          </ac:grpSpMkLst>
        </pc:grpChg>
        <pc:grpChg chg="add">
          <ac:chgData name="Aaron J Masino" userId="2136f450-c1a6-467a-901d-8891005589d6" providerId="ADAL" clId="{07B84554-406E-2D4D-A0E5-BB013C068C37}" dt="2025-07-02T13:04:51.091" v="9338" actId="164"/>
          <ac:grpSpMkLst>
            <pc:docMk/>
            <pc:sldMk cId="196468784" sldId="810"/>
            <ac:grpSpMk id="68" creationId="{A249671E-7612-3BA2-7623-D278C7381D81}"/>
          </ac:grpSpMkLst>
        </pc:grpChg>
        <pc:grpChg chg="topLvl">
          <ac:chgData name="Aaron J Masino" userId="2136f450-c1a6-467a-901d-8891005589d6" providerId="ADAL" clId="{07B84554-406E-2D4D-A0E5-BB013C068C37}" dt="2025-07-02T13:10:02.387" v="9543" actId="165"/>
          <ac:grpSpMkLst>
            <pc:docMk/>
            <pc:sldMk cId="196468784" sldId="810"/>
            <ac:grpSpMk id="73" creationId="{0E369223-7DFE-E267-98AF-EB54CF36F1F4}"/>
          </ac:grpSpMkLst>
        </pc:grpChg>
        <pc:grpChg chg="topLvl">
          <ac:chgData name="Aaron J Masino" userId="2136f450-c1a6-467a-901d-8891005589d6" providerId="ADAL" clId="{07B84554-406E-2D4D-A0E5-BB013C068C37}" dt="2025-07-02T13:10:02.387" v="9543" actId="165"/>
          <ac:grpSpMkLst>
            <pc:docMk/>
            <pc:sldMk cId="196468784" sldId="810"/>
            <ac:grpSpMk id="74" creationId="{8423137B-2C87-0831-C0DE-1F698890917E}"/>
          </ac:grpSpMkLst>
        </pc:grpChg>
        <pc:grpChg chg="topLvl">
          <ac:chgData name="Aaron J Masino" userId="2136f450-c1a6-467a-901d-8891005589d6" providerId="ADAL" clId="{07B84554-406E-2D4D-A0E5-BB013C068C37}" dt="2025-07-02T13:10:02.387" v="9543" actId="165"/>
          <ac:grpSpMkLst>
            <pc:docMk/>
            <pc:sldMk cId="196468784" sldId="810"/>
            <ac:grpSpMk id="75" creationId="{EBEE9A5B-6E09-09B3-C49B-61B6389C7D5F}"/>
          </ac:grpSpMkLst>
        </pc:grpChg>
        <pc:grpChg chg="topLvl">
          <ac:chgData name="Aaron J Masino" userId="2136f450-c1a6-467a-901d-8891005589d6" providerId="ADAL" clId="{07B84554-406E-2D4D-A0E5-BB013C068C37}" dt="2025-07-02T13:10:02.387" v="9543" actId="165"/>
          <ac:grpSpMkLst>
            <pc:docMk/>
            <pc:sldMk cId="196468784" sldId="810"/>
            <ac:grpSpMk id="76" creationId="{B101AE72-B8DF-F4E9-5097-5FF9CE6562F4}"/>
          </ac:grpSpMkLst>
        </pc:grpChg>
        <pc:grpChg chg="add">
          <ac:chgData name="Aaron J Masino" userId="2136f450-c1a6-467a-901d-8891005589d6" providerId="ADAL" clId="{07B84554-406E-2D4D-A0E5-BB013C068C37}" dt="2025-07-02T13:12:40.089" v="9562" actId="164"/>
          <ac:grpSpMkLst>
            <pc:docMk/>
            <pc:sldMk cId="196468784" sldId="810"/>
            <ac:grpSpMk id="125" creationId="{DF7F6017-67DE-923C-F650-DD0D6766A8B0}"/>
          </ac:grpSpMkLst>
        </pc:grpChg>
        <pc:grpChg chg="topLvl">
          <ac:chgData name="Aaron J Masino" userId="2136f450-c1a6-467a-901d-8891005589d6" providerId="ADAL" clId="{07B84554-406E-2D4D-A0E5-BB013C068C37}" dt="2025-07-02T13:12:56.020" v="9565" actId="165"/>
          <ac:grpSpMkLst>
            <pc:docMk/>
            <pc:sldMk cId="196468784" sldId="810"/>
            <ac:grpSpMk id="128" creationId="{9679D82B-C436-A7B7-61AC-860F5DD5D6CB}"/>
          </ac:grpSpMkLst>
        </pc:grpChg>
        <pc:grpChg chg="topLvl">
          <ac:chgData name="Aaron J Masino" userId="2136f450-c1a6-467a-901d-8891005589d6" providerId="ADAL" clId="{07B84554-406E-2D4D-A0E5-BB013C068C37}" dt="2025-07-02T13:12:56.020" v="9565" actId="165"/>
          <ac:grpSpMkLst>
            <pc:docMk/>
            <pc:sldMk cId="196468784" sldId="810"/>
            <ac:grpSpMk id="129" creationId="{DF4F1CB8-BFF9-8D2E-F0D8-05C3D9734502}"/>
          </ac:grpSpMkLst>
        </pc:grpChg>
        <pc:grpChg chg="topLvl">
          <ac:chgData name="Aaron J Masino" userId="2136f450-c1a6-467a-901d-8891005589d6" providerId="ADAL" clId="{07B84554-406E-2D4D-A0E5-BB013C068C37}" dt="2025-07-02T13:12:56.020" v="9565" actId="165"/>
          <ac:grpSpMkLst>
            <pc:docMk/>
            <pc:sldMk cId="196468784" sldId="810"/>
            <ac:grpSpMk id="130" creationId="{EBA340AA-B5D5-42F9-B4C6-020AB506724F}"/>
          </ac:grpSpMkLst>
        </pc:grpChg>
        <pc:grpChg chg="topLvl">
          <ac:chgData name="Aaron J Masino" userId="2136f450-c1a6-467a-901d-8891005589d6" providerId="ADAL" clId="{07B84554-406E-2D4D-A0E5-BB013C068C37}" dt="2025-07-02T13:12:56.020" v="9565" actId="165"/>
          <ac:grpSpMkLst>
            <pc:docMk/>
            <pc:sldMk cId="196468784" sldId="810"/>
            <ac:grpSpMk id="131" creationId="{7C3CF0F3-D6A7-0E39-617C-33E86B4B4111}"/>
          </ac:grpSpMkLst>
        </pc:grpChg>
        <pc:grpChg chg="add">
          <ac:chgData name="Aaron J Masino" userId="2136f450-c1a6-467a-901d-8891005589d6" providerId="ADAL" clId="{07B84554-406E-2D4D-A0E5-BB013C068C37}" dt="2025-07-02T15:49:06.561" v="9909" actId="164"/>
          <ac:grpSpMkLst>
            <pc:docMk/>
            <pc:sldMk cId="196468784" sldId="810"/>
            <ac:grpSpMk id="163" creationId="{953FFCDC-C0B6-6B2A-FC36-29338E8C1422}"/>
          </ac:grpSpMkLst>
        </pc:grpChg>
        <pc:grpChg chg="add">
          <ac:chgData name="Aaron J Masino" userId="2136f450-c1a6-467a-901d-8891005589d6" providerId="ADAL" clId="{07B84554-406E-2D4D-A0E5-BB013C068C37}" dt="2025-07-02T15:49:32.168" v="9915" actId="164"/>
          <ac:grpSpMkLst>
            <pc:docMk/>
            <pc:sldMk cId="196468784" sldId="810"/>
            <ac:grpSpMk id="164" creationId="{173DEA24-90E0-02F9-62CA-1B44EFD34C9A}"/>
          </ac:grpSpMkLst>
        </pc:grpChg>
        <pc:grpChg chg="add">
          <ac:chgData name="Aaron J Masino" userId="2136f450-c1a6-467a-901d-8891005589d6" providerId="ADAL" clId="{07B84554-406E-2D4D-A0E5-BB013C068C37}" dt="2025-07-02T15:49:43.283" v="9916" actId="164"/>
          <ac:grpSpMkLst>
            <pc:docMk/>
            <pc:sldMk cId="196468784" sldId="810"/>
            <ac:grpSpMk id="165" creationId="{CFF69964-5C93-A533-4ABB-5DFC790DA590}"/>
          </ac:grpSpMkLst>
        </pc:grpChg>
        <pc:grpChg chg="add">
          <ac:chgData name="Aaron J Masino" userId="2136f450-c1a6-467a-901d-8891005589d6" providerId="ADAL" clId="{07B84554-406E-2D4D-A0E5-BB013C068C37}" dt="2025-07-02T15:49:48.835" v="9917" actId="164"/>
          <ac:grpSpMkLst>
            <pc:docMk/>
            <pc:sldMk cId="196468784" sldId="810"/>
            <ac:grpSpMk id="166" creationId="{F6FB2C22-982B-973D-059C-524007E266A4}"/>
          </ac:grpSpMkLst>
        </pc:grpChg>
        <pc:cxnChg chg="add mod">
          <ac:chgData name="Aaron J Masino" userId="2136f450-c1a6-467a-901d-8891005589d6" providerId="ADAL" clId="{07B84554-406E-2D4D-A0E5-BB013C068C37}" dt="2025-07-02T13:04:22.537" v="9335" actId="1076"/>
          <ac:cxnSpMkLst>
            <pc:docMk/>
            <pc:sldMk cId="196468784" sldId="810"/>
            <ac:cxnSpMk id="4" creationId="{9003BF73-5A94-37FA-9B09-C7B87A26E78C}"/>
          </ac:cxnSpMkLst>
        </pc:cxnChg>
        <pc:cxnChg chg="add mod">
          <ac:chgData name="Aaron J Masino" userId="2136f450-c1a6-467a-901d-8891005589d6" providerId="ADAL" clId="{07B84554-406E-2D4D-A0E5-BB013C068C37}" dt="2025-07-02T13:02:28.202" v="9311" actId="208"/>
          <ac:cxnSpMkLst>
            <pc:docMk/>
            <pc:sldMk cId="196468784" sldId="810"/>
            <ac:cxnSpMk id="22" creationId="{DFC5D00A-BFE9-BF58-39EF-E1B7E1B100BF}"/>
          </ac:cxnSpMkLst>
        </pc:cxnChg>
        <pc:cxnChg chg="add mod">
          <ac:chgData name="Aaron J Masino" userId="2136f450-c1a6-467a-901d-8891005589d6" providerId="ADAL" clId="{07B84554-406E-2D4D-A0E5-BB013C068C37}" dt="2025-07-02T13:02:53.537" v="9316" actId="1076"/>
          <ac:cxnSpMkLst>
            <pc:docMk/>
            <pc:sldMk cId="196468784" sldId="810"/>
            <ac:cxnSpMk id="26" creationId="{A6E49A29-7E6A-A8C7-1C5F-27EEB0D3F0C5}"/>
          </ac:cxnSpMkLst>
        </pc:cxnChg>
        <pc:cxnChg chg="add mod">
          <ac:chgData name="Aaron J Masino" userId="2136f450-c1a6-467a-901d-8891005589d6" providerId="ADAL" clId="{07B84554-406E-2D4D-A0E5-BB013C068C37}" dt="2025-07-02T13:03:07.655" v="9319" actId="14100"/>
          <ac:cxnSpMkLst>
            <pc:docMk/>
            <pc:sldMk cId="196468784" sldId="810"/>
            <ac:cxnSpMk id="29" creationId="{C9F82E34-80B8-2C6B-D252-5035D4011C07}"/>
          </ac:cxnSpMkLst>
        </pc:cxnChg>
        <pc:cxnChg chg="add mod">
          <ac:chgData name="Aaron J Masino" userId="2136f450-c1a6-467a-901d-8891005589d6" providerId="ADAL" clId="{07B84554-406E-2D4D-A0E5-BB013C068C37}" dt="2025-07-02T13:04:22.537" v="9335" actId="1076"/>
          <ac:cxnSpMkLst>
            <pc:docMk/>
            <pc:sldMk cId="196468784" sldId="810"/>
            <ac:cxnSpMk id="32" creationId="{32148755-2CBB-19F5-23F8-F1F0E1DE947A}"/>
          </ac:cxnSpMkLst>
        </pc:cxnChg>
        <pc:cxnChg chg="add mod">
          <ac:chgData name="Aaron J Masino" userId="2136f450-c1a6-467a-901d-8891005589d6" providerId="ADAL" clId="{07B84554-406E-2D4D-A0E5-BB013C068C37}" dt="2025-07-02T13:03:39.896" v="9327" actId="14100"/>
          <ac:cxnSpMkLst>
            <pc:docMk/>
            <pc:sldMk cId="196468784" sldId="810"/>
            <ac:cxnSpMk id="35" creationId="{DC007060-E6EB-495C-2EE9-AC8110330A70}"/>
          </ac:cxnSpMkLst>
        </pc:cxnChg>
        <pc:cxnChg chg="add mod">
          <ac:chgData name="Aaron J Masino" userId="2136f450-c1a6-467a-901d-8891005589d6" providerId="ADAL" clId="{07B84554-406E-2D4D-A0E5-BB013C068C37}" dt="2025-07-02T13:03:51.232" v="9331" actId="14100"/>
          <ac:cxnSpMkLst>
            <pc:docMk/>
            <pc:sldMk cId="196468784" sldId="810"/>
            <ac:cxnSpMk id="39" creationId="{6EB5E501-855F-1CBE-FC9F-657F657088E7}"/>
          </ac:cxnSpMkLst>
        </pc:cxnChg>
        <pc:cxnChg chg="add mod">
          <ac:chgData name="Aaron J Masino" userId="2136f450-c1a6-467a-901d-8891005589d6" providerId="ADAL" clId="{07B84554-406E-2D4D-A0E5-BB013C068C37}" dt="2025-07-02T13:04:22.537" v="9335" actId="1076"/>
          <ac:cxnSpMkLst>
            <pc:docMk/>
            <pc:sldMk cId="196468784" sldId="810"/>
            <ac:cxnSpMk id="42" creationId="{36A13C5A-2B8C-9E0C-38BF-9E468A0DCF5F}"/>
          </ac:cxnSpMkLst>
        </pc:cxnChg>
        <pc:cxnChg chg="mod">
          <ac:chgData name="Aaron J Masino" userId="2136f450-c1a6-467a-901d-8891005589d6" providerId="ADAL" clId="{07B84554-406E-2D4D-A0E5-BB013C068C37}" dt="2025-07-02T13:05:36.139" v="9340"/>
          <ac:cxnSpMkLst>
            <pc:docMk/>
            <pc:sldMk cId="196468784" sldId="810"/>
            <ac:cxnSpMk id="45" creationId="{DCF2A797-BD05-3387-F45F-C1DDDA8EF2F7}"/>
          </ac:cxnSpMkLst>
        </pc:cxnChg>
        <pc:cxnChg chg="mod">
          <ac:chgData name="Aaron J Masino" userId="2136f450-c1a6-467a-901d-8891005589d6" providerId="ADAL" clId="{07B84554-406E-2D4D-A0E5-BB013C068C37}" dt="2025-07-02T13:11:31.695" v="9555"/>
          <ac:cxnSpMkLst>
            <pc:docMk/>
            <pc:sldMk cId="196468784" sldId="810"/>
            <ac:cxnSpMk id="61" creationId="{45A6BDD9-B235-D6D1-3344-962050174FA6}"/>
          </ac:cxnSpMkLst>
        </pc:cxnChg>
        <pc:cxnChg chg="mod topLvl">
          <ac:chgData name="Aaron J Masino" userId="2136f450-c1a6-467a-901d-8891005589d6" providerId="ADAL" clId="{07B84554-406E-2D4D-A0E5-BB013C068C37}" dt="2025-07-02T13:11:17.875" v="9554" actId="165"/>
          <ac:cxnSpMkLst>
            <pc:docMk/>
            <pc:sldMk cId="196468784" sldId="810"/>
            <ac:cxnSpMk id="62" creationId="{BC5C050B-DE8D-BE14-2FFF-D3C379111040}"/>
          </ac:cxnSpMkLst>
        </pc:cxnChg>
        <pc:cxnChg chg="mod">
          <ac:chgData name="Aaron J Masino" userId="2136f450-c1a6-467a-901d-8891005589d6" providerId="ADAL" clId="{07B84554-406E-2D4D-A0E5-BB013C068C37}" dt="2025-07-02T13:06:11.526" v="9344"/>
          <ac:cxnSpMkLst>
            <pc:docMk/>
            <pc:sldMk cId="196468784" sldId="810"/>
            <ac:cxnSpMk id="63" creationId="{6B4D7852-0454-36EB-3F61-409F7D8C7C53}"/>
          </ac:cxnSpMkLst>
        </pc:cxnChg>
        <pc:cxnChg chg="mod">
          <ac:chgData name="Aaron J Masino" userId="2136f450-c1a6-467a-901d-8891005589d6" providerId="ADAL" clId="{07B84554-406E-2D4D-A0E5-BB013C068C37}" dt="2025-07-02T13:06:19.161" v="9345"/>
          <ac:cxnSpMkLst>
            <pc:docMk/>
            <pc:sldMk cId="196468784" sldId="810"/>
            <ac:cxnSpMk id="64" creationId="{303EB867-717D-81AF-6BEA-308FF820D23E}"/>
          </ac:cxnSpMkLst>
        </pc:cxnChg>
        <pc:cxnChg chg="mod">
          <ac:chgData name="Aaron J Masino" userId="2136f450-c1a6-467a-901d-8891005589d6" providerId="ADAL" clId="{07B84554-406E-2D4D-A0E5-BB013C068C37}" dt="2025-07-02T13:11:46.588" v="9556"/>
          <ac:cxnSpMkLst>
            <pc:docMk/>
            <pc:sldMk cId="196468784" sldId="810"/>
            <ac:cxnSpMk id="65" creationId="{FA0CEFB7-99BC-9E1B-B12C-2104629BAA2F}"/>
          </ac:cxnSpMkLst>
        </pc:cxnChg>
        <pc:cxnChg chg="mod topLvl">
          <ac:chgData name="Aaron J Masino" userId="2136f450-c1a6-467a-901d-8891005589d6" providerId="ADAL" clId="{07B84554-406E-2D4D-A0E5-BB013C068C37}" dt="2025-07-02T13:12:19.649" v="9560"/>
          <ac:cxnSpMkLst>
            <pc:docMk/>
            <pc:sldMk cId="196468784" sldId="810"/>
            <ac:cxnSpMk id="66" creationId="{DE1F7B70-480A-183E-2578-F1920AB0CE39}"/>
          </ac:cxnSpMkLst>
        </pc:cxnChg>
        <pc:cxnChg chg="mod">
          <ac:chgData name="Aaron J Masino" userId="2136f450-c1a6-467a-901d-8891005589d6" providerId="ADAL" clId="{07B84554-406E-2D4D-A0E5-BB013C068C37}" dt="2025-07-02T13:12:10.017" v="9559"/>
          <ac:cxnSpMkLst>
            <pc:docMk/>
            <pc:sldMk cId="196468784" sldId="810"/>
            <ac:cxnSpMk id="67" creationId="{A8252DD7-02C5-1514-1D54-CAE6736D797B}"/>
          </ac:cxnSpMkLst>
        </pc:cxnChg>
        <pc:cxnChg chg="topLvl">
          <ac:chgData name="Aaron J Masino" userId="2136f450-c1a6-467a-901d-8891005589d6" providerId="ADAL" clId="{07B84554-406E-2D4D-A0E5-BB013C068C37}" dt="2025-07-02T13:10:02.387" v="9543" actId="165"/>
          <ac:cxnSpMkLst>
            <pc:docMk/>
            <pc:sldMk cId="196468784" sldId="810"/>
            <ac:cxnSpMk id="72" creationId="{5FE1B01C-10F5-A095-0826-3477C2613F36}"/>
          </ac:cxnSpMkLst>
        </pc:cxnChg>
        <pc:cxnChg chg="topLvl">
          <ac:chgData name="Aaron J Masino" userId="2136f450-c1a6-467a-901d-8891005589d6" providerId="ADAL" clId="{07B84554-406E-2D4D-A0E5-BB013C068C37}" dt="2025-07-02T13:10:02.387" v="9543" actId="165"/>
          <ac:cxnSpMkLst>
            <pc:docMk/>
            <pc:sldMk cId="196468784" sldId="810"/>
            <ac:cxnSpMk id="84" creationId="{0DF003FB-01E2-3020-208C-62B888862448}"/>
          </ac:cxnSpMkLst>
        </pc:cxnChg>
        <pc:cxnChg chg="mod">
          <ac:chgData name="Aaron J Masino" userId="2136f450-c1a6-467a-901d-8891005589d6" providerId="ADAL" clId="{07B84554-406E-2D4D-A0E5-BB013C068C37}" dt="2025-07-02T13:14:48.216" v="9598" actId="14100"/>
          <ac:cxnSpMkLst>
            <pc:docMk/>
            <pc:sldMk cId="196468784" sldId="810"/>
            <ac:cxnSpMk id="86" creationId="{9E90B4DE-E3E6-B0B3-0239-1B5FED0F1F14}"/>
          </ac:cxnSpMkLst>
        </pc:cxnChg>
        <pc:cxnChg chg="add mod">
          <ac:chgData name="Aaron J Masino" userId="2136f450-c1a6-467a-901d-8891005589d6" providerId="ADAL" clId="{07B84554-406E-2D4D-A0E5-BB013C068C37}" dt="2025-07-02T13:10:30.252" v="9548" actId="14100"/>
          <ac:cxnSpMkLst>
            <pc:docMk/>
            <pc:sldMk cId="196468784" sldId="810"/>
            <ac:cxnSpMk id="96" creationId="{85B71C04-056D-3915-5548-9F6627E52585}"/>
          </ac:cxnSpMkLst>
        </pc:cxnChg>
        <pc:cxnChg chg="mod">
          <ac:chgData name="Aaron J Masino" userId="2136f450-c1a6-467a-901d-8891005589d6" providerId="ADAL" clId="{07B84554-406E-2D4D-A0E5-BB013C068C37}" dt="2025-07-02T13:13:15.899" v="9570" actId="14100"/>
          <ac:cxnSpMkLst>
            <pc:docMk/>
            <pc:sldMk cId="196468784" sldId="810"/>
            <ac:cxnSpMk id="137" creationId="{C1BB7711-0D8A-910A-6ECF-45F7F8B4683F}"/>
          </ac:cxnSpMkLst>
        </pc:cxnChg>
        <pc:cxnChg chg="mod topLvl">
          <ac:chgData name="Aaron J Masino" userId="2136f450-c1a6-467a-901d-8891005589d6" providerId="ADAL" clId="{07B84554-406E-2D4D-A0E5-BB013C068C37}" dt="2025-07-02T13:13:24.797" v="9572" actId="14100"/>
          <ac:cxnSpMkLst>
            <pc:docMk/>
            <pc:sldMk cId="196468784" sldId="810"/>
            <ac:cxnSpMk id="141" creationId="{15BC0944-1245-4114-A35A-AF10BD612ABC}"/>
          </ac:cxnSpMkLst>
        </pc:cxnChg>
        <pc:cxnChg chg="add mod">
          <ac:chgData name="Aaron J Masino" userId="2136f450-c1a6-467a-901d-8891005589d6" providerId="ADAL" clId="{07B84554-406E-2D4D-A0E5-BB013C068C37}" dt="2025-07-02T13:14:20.212" v="9593" actId="14100"/>
          <ac:cxnSpMkLst>
            <pc:docMk/>
            <pc:sldMk cId="196468784" sldId="810"/>
            <ac:cxnSpMk id="156" creationId="{3B169ED6-2078-6BEC-FDEA-82F0C395A351}"/>
          </ac:cxnSpMkLst>
        </pc:cxnChg>
        <pc:cxnChg chg="add mod">
          <ac:chgData name="Aaron J Masino" userId="2136f450-c1a6-467a-901d-8891005589d6" providerId="ADAL" clId="{07B84554-406E-2D4D-A0E5-BB013C068C37}" dt="2025-07-02T13:14:33.290" v="9597" actId="14100"/>
          <ac:cxnSpMkLst>
            <pc:docMk/>
            <pc:sldMk cId="196468784" sldId="810"/>
            <ac:cxnSpMk id="159" creationId="{F95FA10D-693D-11C1-A536-AAFEF731A4E7}"/>
          </ac:cxnSpMkLst>
        </pc:cxnChg>
      </pc:sldChg>
      <pc:sldChg chg="addSp delSp modSp new mod modClrScheme chgLayout">
        <pc:chgData name="Aaron J Masino" userId="2136f450-c1a6-467a-901d-8891005589d6" providerId="ADAL" clId="{07B84554-406E-2D4D-A0E5-BB013C068C37}" dt="2025-07-02T11:31:34.462" v="9237" actId="20577"/>
        <pc:sldMkLst>
          <pc:docMk/>
          <pc:sldMk cId="2149885104" sldId="811"/>
        </pc:sldMkLst>
        <pc:spChg chg="add mod">
          <ac:chgData name="Aaron J Masino" userId="2136f450-c1a6-467a-901d-8891005589d6" providerId="ADAL" clId="{07B84554-406E-2D4D-A0E5-BB013C068C37}" dt="2025-07-02T11:31:34.462" v="9237" actId="20577"/>
          <ac:spMkLst>
            <pc:docMk/>
            <pc:sldMk cId="2149885104" sldId="811"/>
            <ac:spMk id="8" creationId="{487997AC-12BC-078B-571A-97B8B7F4D089}"/>
          </ac:spMkLst>
        </pc:spChg>
        <pc:picChg chg="add mod">
          <ac:chgData name="Aaron J Masino" userId="2136f450-c1a6-467a-901d-8891005589d6" providerId="ADAL" clId="{07B84554-406E-2D4D-A0E5-BB013C068C37}" dt="2025-07-02T11:28:25.335" v="9183" actId="1076"/>
          <ac:picMkLst>
            <pc:docMk/>
            <pc:sldMk cId="2149885104" sldId="811"/>
            <ac:picMk id="6" creationId="{D93D2498-4FE6-AF54-404D-5A945B1A2233}"/>
          </ac:picMkLst>
        </pc:picChg>
      </pc:sldChg>
      <pc:sldChg chg="addSp delSp modSp add mod">
        <pc:chgData name="Aaron J Masino" userId="2136f450-c1a6-467a-901d-8891005589d6" providerId="ADAL" clId="{07B84554-406E-2D4D-A0E5-BB013C068C37}" dt="2025-07-02T11:42:04.801" v="9263" actId="14100"/>
        <pc:sldMkLst>
          <pc:docMk/>
          <pc:sldMk cId="1737117140" sldId="812"/>
        </pc:sldMkLst>
        <pc:spChg chg="mod">
          <ac:chgData name="Aaron J Masino" userId="2136f450-c1a6-467a-901d-8891005589d6" providerId="ADAL" clId="{07B84554-406E-2D4D-A0E5-BB013C068C37}" dt="2025-07-02T11:39:44.664" v="9256" actId="20577"/>
          <ac:spMkLst>
            <pc:docMk/>
            <pc:sldMk cId="1737117140" sldId="812"/>
            <ac:spMk id="8" creationId="{FDEC0E3A-0935-45AE-CE5B-5D46EA451744}"/>
          </ac:spMkLst>
        </pc:spChg>
        <pc:picChg chg="add mod">
          <ac:chgData name="Aaron J Masino" userId="2136f450-c1a6-467a-901d-8891005589d6" providerId="ADAL" clId="{07B84554-406E-2D4D-A0E5-BB013C068C37}" dt="2025-07-02T11:42:04.801" v="9263" actId="14100"/>
          <ac:picMkLst>
            <pc:docMk/>
            <pc:sldMk cId="1737117140" sldId="812"/>
            <ac:picMk id="2" creationId="{D7709B5C-C2C3-109E-F351-692565B2F6A1}"/>
          </ac:picMkLst>
        </pc:picChg>
      </pc:sldChg>
      <pc:sldChg chg="addSp modSp new mod">
        <pc:chgData name="Aaron J Masino" userId="2136f450-c1a6-467a-901d-8891005589d6" providerId="ADAL" clId="{07B84554-406E-2D4D-A0E5-BB013C068C37}" dt="2025-07-02T15:46:14.414" v="9905" actId="20577"/>
        <pc:sldMkLst>
          <pc:docMk/>
          <pc:sldMk cId="2957509610" sldId="813"/>
        </pc:sldMkLst>
        <pc:spChg chg="add mod">
          <ac:chgData name="Aaron J Masino" userId="2136f450-c1a6-467a-901d-8891005589d6" providerId="ADAL" clId="{07B84554-406E-2D4D-A0E5-BB013C068C37}" dt="2025-07-02T15:46:14.414" v="9905" actId="20577"/>
          <ac:spMkLst>
            <pc:docMk/>
            <pc:sldMk cId="2957509610" sldId="813"/>
            <ac:spMk id="3" creationId="{0835A4CB-7914-8DA4-1305-A5F744D489EB}"/>
          </ac:spMkLst>
        </pc:spChg>
        <pc:picChg chg="add mod">
          <ac:chgData name="Aaron J Masino" userId="2136f450-c1a6-467a-901d-8891005589d6" providerId="ADAL" clId="{07B84554-406E-2D4D-A0E5-BB013C068C37}" dt="2025-07-02T15:44:48.626" v="9751" actId="14100"/>
          <ac:picMkLst>
            <pc:docMk/>
            <pc:sldMk cId="2957509610" sldId="813"/>
            <ac:picMk id="2" creationId="{5049CD3C-2B9B-C346-058A-52114023AFA1}"/>
          </ac:picMkLst>
        </pc:picChg>
        <pc:picChg chg="add mod modCrop">
          <ac:chgData name="Aaron J Masino" userId="2136f450-c1a6-467a-901d-8891005589d6" providerId="ADAL" clId="{07B84554-406E-2D4D-A0E5-BB013C068C37}" dt="2025-07-02T15:45:18.230" v="9755" actId="1076"/>
          <ac:picMkLst>
            <pc:docMk/>
            <pc:sldMk cId="2957509610" sldId="813"/>
            <ac:picMk id="4" creationId="{5EA4487B-D522-FC0F-E6BF-722EDD259311}"/>
          </ac:picMkLst>
        </pc:picChg>
      </pc:sldChg>
      <pc:sldChg chg="addSp modSp new mod modClrScheme chgLayout">
        <pc:chgData name="Aaron J Masino" userId="2136f450-c1a6-467a-901d-8891005589d6" providerId="ADAL" clId="{07B84554-406E-2D4D-A0E5-BB013C068C37}" dt="2025-07-02T15:51:23.207" v="10006" actId="20577"/>
        <pc:sldMkLst>
          <pc:docMk/>
          <pc:sldMk cId="134435101" sldId="814"/>
        </pc:sldMkLst>
        <pc:spChg chg="add mod">
          <ac:chgData name="Aaron J Masino" userId="2136f450-c1a6-467a-901d-8891005589d6" providerId="ADAL" clId="{07B84554-406E-2D4D-A0E5-BB013C068C37}" dt="2025-07-02T15:51:23.207" v="10006" actId="20577"/>
          <ac:spMkLst>
            <pc:docMk/>
            <pc:sldMk cId="134435101" sldId="814"/>
            <ac:spMk id="2" creationId="{524C93D6-C38E-D186-BB4A-08A642B9A89B}"/>
          </ac:spMkLst>
        </pc:spChg>
        <pc:spChg chg="add mod">
          <ac:chgData name="Aaron J Masino" userId="2136f450-c1a6-467a-901d-8891005589d6" providerId="ADAL" clId="{07B84554-406E-2D4D-A0E5-BB013C068C37}" dt="2025-07-02T15:51:10.824" v="9977" actId="14100"/>
          <ac:spMkLst>
            <pc:docMk/>
            <pc:sldMk cId="134435101" sldId="814"/>
            <ac:spMk id="3" creationId="{839D6786-B615-CFC0-76AD-E3A4C62E1275}"/>
          </ac:spMkLst>
        </pc:spChg>
      </pc:sldChg>
      <pc:sldChg chg="addSp delSp modSp new mod modAnim">
        <pc:chgData name="Aaron J Masino" userId="2136f450-c1a6-467a-901d-8891005589d6" providerId="ADAL" clId="{07B84554-406E-2D4D-A0E5-BB013C068C37}" dt="2025-07-04T12:46:00.286" v="13171"/>
        <pc:sldMkLst>
          <pc:docMk/>
          <pc:sldMk cId="2966932345" sldId="815"/>
        </pc:sldMkLst>
        <pc:spChg chg="mod">
          <ac:chgData name="Aaron J Masino" userId="2136f450-c1a6-467a-901d-8891005589d6" providerId="ADAL" clId="{07B84554-406E-2D4D-A0E5-BB013C068C37}" dt="2025-07-04T12:44:15.050" v="13154" actId="20577"/>
          <ac:spMkLst>
            <pc:docMk/>
            <pc:sldMk cId="2966932345" sldId="815"/>
            <ac:spMk id="2" creationId="{17B7249A-FCE0-4DD6-A7B7-D2EFAF1BA14B}"/>
          </ac:spMkLst>
        </pc:spChg>
        <pc:spChg chg="mod">
          <ac:chgData name="Aaron J Masino" userId="2136f450-c1a6-467a-901d-8891005589d6" providerId="ADAL" clId="{07B84554-406E-2D4D-A0E5-BB013C068C37}" dt="2025-07-04T12:45:16.064" v="13165" actId="14100"/>
          <ac:spMkLst>
            <pc:docMk/>
            <pc:sldMk cId="2966932345" sldId="815"/>
            <ac:spMk id="3" creationId="{E675F4B7-3A51-C0D6-2724-EC5DB1E1356E}"/>
          </ac:spMkLst>
        </pc:spChg>
        <pc:spChg chg="add mod">
          <ac:chgData name="Aaron J Masino" userId="2136f450-c1a6-467a-901d-8891005589d6" providerId="ADAL" clId="{07B84554-406E-2D4D-A0E5-BB013C068C37}" dt="2025-07-03T17:36:06.353" v="10600" actId="20577"/>
          <ac:spMkLst>
            <pc:docMk/>
            <pc:sldMk cId="2966932345" sldId="815"/>
            <ac:spMk id="8" creationId="{311893D8-851E-0952-F1A2-43576CD532ED}"/>
          </ac:spMkLst>
        </pc:spChg>
        <pc:grpChg chg="add mod">
          <ac:chgData name="Aaron J Masino" userId="2136f450-c1a6-467a-901d-8891005589d6" providerId="ADAL" clId="{07B84554-406E-2D4D-A0E5-BB013C068C37}" dt="2025-07-04T12:44:24.195" v="13155" actId="1076"/>
          <ac:grpSpMkLst>
            <pc:docMk/>
            <pc:sldMk cId="2966932345" sldId="815"/>
            <ac:grpSpMk id="9" creationId="{CB0D9F73-DE4D-3FBA-F061-9A1314A75FC1}"/>
          </ac:grpSpMkLst>
        </pc:grpChg>
        <pc:picChg chg="add mod">
          <ac:chgData name="Aaron J Masino" userId="2136f450-c1a6-467a-901d-8891005589d6" providerId="ADAL" clId="{07B84554-406E-2D4D-A0E5-BB013C068C37}" dt="2025-07-03T17:33:16.368" v="10390" actId="1076"/>
          <ac:picMkLst>
            <pc:docMk/>
            <pc:sldMk cId="2966932345" sldId="815"/>
            <ac:picMk id="6" creationId="{C71CEE15-A332-FE97-C00D-137065D76D2E}"/>
          </ac:picMkLst>
        </pc:picChg>
        <pc:picChg chg="add mod">
          <ac:chgData name="Aaron J Masino" userId="2136f450-c1a6-467a-901d-8891005589d6" providerId="ADAL" clId="{07B84554-406E-2D4D-A0E5-BB013C068C37}" dt="2025-07-03T17:33:14.461" v="10389" actId="1076"/>
          <ac:picMkLst>
            <pc:docMk/>
            <pc:sldMk cId="2966932345" sldId="815"/>
            <ac:picMk id="7" creationId="{E87CA4F4-9CD5-2AE2-F76A-D2B4B1821B2C}"/>
          </ac:picMkLst>
        </pc:picChg>
      </pc:sldChg>
      <pc:sldChg chg="addSp modSp new mod">
        <pc:chgData name="Aaron J Masino" userId="2136f450-c1a6-467a-901d-8891005589d6" providerId="ADAL" clId="{07B84554-406E-2D4D-A0E5-BB013C068C37}" dt="2025-07-03T17:53:18.122" v="11226" actId="1076"/>
        <pc:sldMkLst>
          <pc:docMk/>
          <pc:sldMk cId="1056534881" sldId="816"/>
        </pc:sldMkLst>
        <pc:spChg chg="mod">
          <ac:chgData name="Aaron J Masino" userId="2136f450-c1a6-467a-901d-8891005589d6" providerId="ADAL" clId="{07B84554-406E-2D4D-A0E5-BB013C068C37}" dt="2025-07-03T17:45:16.199" v="10624" actId="20577"/>
          <ac:spMkLst>
            <pc:docMk/>
            <pc:sldMk cId="1056534881" sldId="816"/>
            <ac:spMk id="2" creationId="{D154E049-ACE0-0EF2-C789-535A10B57918}"/>
          </ac:spMkLst>
        </pc:spChg>
        <pc:spChg chg="mod">
          <ac:chgData name="Aaron J Masino" userId="2136f450-c1a6-467a-901d-8891005589d6" providerId="ADAL" clId="{07B84554-406E-2D4D-A0E5-BB013C068C37}" dt="2025-07-03T17:51:38.847" v="11221" actId="14100"/>
          <ac:spMkLst>
            <pc:docMk/>
            <pc:sldMk cId="1056534881" sldId="816"/>
            <ac:spMk id="3" creationId="{47C59F99-EF0D-060C-30F3-10B5C94A39F5}"/>
          </ac:spMkLst>
        </pc:spChg>
        <pc:spChg chg="add mod">
          <ac:chgData name="Aaron J Masino" userId="2136f450-c1a6-467a-901d-8891005589d6" providerId="ADAL" clId="{07B84554-406E-2D4D-A0E5-BB013C068C37}" dt="2025-07-03T17:53:18.122" v="11226" actId="1076"/>
          <ac:spMkLst>
            <pc:docMk/>
            <pc:sldMk cId="1056534881" sldId="816"/>
            <ac:spMk id="5" creationId="{C2BA2F9B-78AD-4B3C-3B51-8C3E32D1DB48}"/>
          </ac:spMkLst>
        </pc:spChg>
        <pc:picChg chg="add mod">
          <ac:chgData name="Aaron J Masino" userId="2136f450-c1a6-467a-901d-8891005589d6" providerId="ADAL" clId="{07B84554-406E-2D4D-A0E5-BB013C068C37}" dt="2025-07-03T17:52:27.655" v="11224" actId="1076"/>
          <ac:picMkLst>
            <pc:docMk/>
            <pc:sldMk cId="1056534881" sldId="816"/>
            <ac:picMk id="4" creationId="{2EFCCDF1-1172-1CAF-CE56-4D2331A7A6E1}"/>
          </ac:picMkLst>
        </pc:picChg>
      </pc:sldChg>
      <pc:sldChg chg="addSp modSp new mod modAnim">
        <pc:chgData name="Aaron J Masino" userId="2136f450-c1a6-467a-901d-8891005589d6" providerId="ADAL" clId="{07B84554-406E-2D4D-A0E5-BB013C068C37}" dt="2025-07-03T18:22:51.337" v="12107"/>
        <pc:sldMkLst>
          <pc:docMk/>
          <pc:sldMk cId="2596847403" sldId="817"/>
        </pc:sldMkLst>
        <pc:spChg chg="mod">
          <ac:chgData name="Aaron J Masino" userId="2136f450-c1a6-467a-901d-8891005589d6" providerId="ADAL" clId="{07B84554-406E-2D4D-A0E5-BB013C068C37}" dt="2025-07-03T18:03:39.264" v="11263" actId="20577"/>
          <ac:spMkLst>
            <pc:docMk/>
            <pc:sldMk cId="2596847403" sldId="817"/>
            <ac:spMk id="2" creationId="{1279C624-EA45-5128-15E1-CC2F18DAC943}"/>
          </ac:spMkLst>
        </pc:spChg>
        <pc:spChg chg="mod">
          <ac:chgData name="Aaron J Masino" userId="2136f450-c1a6-467a-901d-8891005589d6" providerId="ADAL" clId="{07B84554-406E-2D4D-A0E5-BB013C068C37}" dt="2025-07-03T18:22:08.320" v="12099" actId="20578"/>
          <ac:spMkLst>
            <pc:docMk/>
            <pc:sldMk cId="2596847403" sldId="817"/>
            <ac:spMk id="3" creationId="{B37452E1-771F-1603-C0FE-9E0A609A621A}"/>
          </ac:spMkLst>
        </pc:spChg>
        <pc:spChg chg="add mod">
          <ac:chgData name="Aaron J Masino" userId="2136f450-c1a6-467a-901d-8891005589d6" providerId="ADAL" clId="{07B84554-406E-2D4D-A0E5-BB013C068C37}" dt="2025-07-03T18:21:35.337" v="12094" actId="1076"/>
          <ac:spMkLst>
            <pc:docMk/>
            <pc:sldMk cId="2596847403" sldId="817"/>
            <ac:spMk id="5" creationId="{B027DCD9-42D9-4BDF-E67A-4743C8B99B4E}"/>
          </ac:spMkLst>
        </pc:spChg>
        <pc:spChg chg="add mod">
          <ac:chgData name="Aaron J Masino" userId="2136f450-c1a6-467a-901d-8891005589d6" providerId="ADAL" clId="{07B84554-406E-2D4D-A0E5-BB013C068C37}" dt="2025-07-03T18:21:35.337" v="12094" actId="1076"/>
          <ac:spMkLst>
            <pc:docMk/>
            <pc:sldMk cId="2596847403" sldId="817"/>
            <ac:spMk id="6" creationId="{694CCC41-7676-F0D7-8DA4-42E4299B050C}"/>
          </ac:spMkLst>
        </pc:spChg>
        <pc:spChg chg="add mod">
          <ac:chgData name="Aaron J Masino" userId="2136f450-c1a6-467a-901d-8891005589d6" providerId="ADAL" clId="{07B84554-406E-2D4D-A0E5-BB013C068C37}" dt="2025-07-03T18:21:35.337" v="12094" actId="1076"/>
          <ac:spMkLst>
            <pc:docMk/>
            <pc:sldMk cId="2596847403" sldId="817"/>
            <ac:spMk id="7" creationId="{A332DB8E-08AC-BFE7-8937-68F02056C529}"/>
          </ac:spMkLst>
        </pc:spChg>
        <pc:spChg chg="add mod">
          <ac:chgData name="Aaron J Masino" userId="2136f450-c1a6-467a-901d-8891005589d6" providerId="ADAL" clId="{07B84554-406E-2D4D-A0E5-BB013C068C37}" dt="2025-07-03T18:21:35.337" v="12094" actId="1076"/>
          <ac:spMkLst>
            <pc:docMk/>
            <pc:sldMk cId="2596847403" sldId="817"/>
            <ac:spMk id="8" creationId="{FDDE2FB7-EC71-28D9-0A16-CB53D747F18E}"/>
          </ac:spMkLst>
        </pc:spChg>
        <pc:spChg chg="add mod">
          <ac:chgData name="Aaron J Masino" userId="2136f450-c1a6-467a-901d-8891005589d6" providerId="ADAL" clId="{07B84554-406E-2D4D-A0E5-BB013C068C37}" dt="2025-07-03T18:21:43.813" v="12096" actId="1076"/>
          <ac:spMkLst>
            <pc:docMk/>
            <pc:sldMk cId="2596847403" sldId="817"/>
            <ac:spMk id="9" creationId="{F583ED5F-CE04-E685-601C-44602BCC725B}"/>
          </ac:spMkLst>
        </pc:spChg>
        <pc:grpChg chg="add">
          <ac:chgData name="Aaron J Masino" userId="2136f450-c1a6-467a-901d-8891005589d6" providerId="ADAL" clId="{07B84554-406E-2D4D-A0E5-BB013C068C37}" dt="2025-07-03T18:21:39.502" v="12095" actId="164"/>
          <ac:grpSpMkLst>
            <pc:docMk/>
            <pc:sldMk cId="2596847403" sldId="817"/>
            <ac:grpSpMk id="11" creationId="{51A0F051-B873-DC6F-11A3-BF6764FDB227}"/>
          </ac:grpSpMkLst>
        </pc:grpChg>
        <pc:picChg chg="add mod">
          <ac:chgData name="Aaron J Masino" userId="2136f450-c1a6-467a-901d-8891005589d6" providerId="ADAL" clId="{07B84554-406E-2D4D-A0E5-BB013C068C37}" dt="2025-07-03T18:21:35.337" v="12094" actId="1076"/>
          <ac:picMkLst>
            <pc:docMk/>
            <pc:sldMk cId="2596847403" sldId="817"/>
            <ac:picMk id="4" creationId="{8A865C5D-847D-252A-587A-D7486DDBE55C}"/>
          </ac:picMkLst>
        </pc:picChg>
      </pc:sldChg>
      <pc:sldChg chg="addSp modSp new mod modAnim">
        <pc:chgData name="Aaron J Masino" userId="2136f450-c1a6-467a-901d-8891005589d6" providerId="ADAL" clId="{07B84554-406E-2D4D-A0E5-BB013C068C37}" dt="2025-07-03T18:54:54.047" v="12967" actId="20577"/>
        <pc:sldMkLst>
          <pc:docMk/>
          <pc:sldMk cId="3061132369" sldId="818"/>
        </pc:sldMkLst>
        <pc:spChg chg="mod">
          <ac:chgData name="Aaron J Masino" userId="2136f450-c1a6-467a-901d-8891005589d6" providerId="ADAL" clId="{07B84554-406E-2D4D-A0E5-BB013C068C37}" dt="2025-07-03T18:23:24.218" v="12132" actId="20577"/>
          <ac:spMkLst>
            <pc:docMk/>
            <pc:sldMk cId="3061132369" sldId="818"/>
            <ac:spMk id="2" creationId="{2A27070F-7C91-9185-A5C2-4FB7C23E2739}"/>
          </ac:spMkLst>
        </pc:spChg>
        <pc:spChg chg="mod">
          <ac:chgData name="Aaron J Masino" userId="2136f450-c1a6-467a-901d-8891005589d6" providerId="ADAL" clId="{07B84554-406E-2D4D-A0E5-BB013C068C37}" dt="2025-07-03T18:54:54.047" v="12967" actId="20577"/>
          <ac:spMkLst>
            <pc:docMk/>
            <pc:sldMk cId="3061132369" sldId="818"/>
            <ac:spMk id="3" creationId="{4650AA5E-A2C8-B8E9-5EF2-BE129CE1C390}"/>
          </ac:spMkLst>
        </pc:spChg>
        <pc:spChg chg="add mod">
          <ac:chgData name="Aaron J Masino" userId="2136f450-c1a6-467a-901d-8891005589d6" providerId="ADAL" clId="{07B84554-406E-2D4D-A0E5-BB013C068C37}" dt="2025-07-03T18:52:45.132" v="12887" actId="20577"/>
          <ac:spMkLst>
            <pc:docMk/>
            <pc:sldMk cId="3061132369" sldId="818"/>
            <ac:spMk id="5" creationId="{9A4DBD3F-5D7D-2B0B-A171-8CEA8AC2C932}"/>
          </ac:spMkLst>
        </pc:spChg>
        <pc:spChg chg="add mod">
          <ac:chgData name="Aaron J Masino" userId="2136f450-c1a6-467a-901d-8891005589d6" providerId="ADAL" clId="{07B84554-406E-2D4D-A0E5-BB013C068C37}" dt="2025-07-03T18:54:07.181" v="12897" actId="1076"/>
          <ac:spMkLst>
            <pc:docMk/>
            <pc:sldMk cId="3061132369" sldId="818"/>
            <ac:spMk id="6" creationId="{439CEE0A-281E-C7FB-5D77-BE9E6AC1638A}"/>
          </ac:spMkLst>
        </pc:spChg>
        <pc:picChg chg="add mod">
          <ac:chgData name="Aaron J Masino" userId="2136f450-c1a6-467a-901d-8891005589d6" providerId="ADAL" clId="{07B84554-406E-2D4D-A0E5-BB013C068C37}" dt="2025-07-03T18:48:18.617" v="12718" actId="14100"/>
          <ac:picMkLst>
            <pc:docMk/>
            <pc:sldMk cId="3061132369" sldId="818"/>
            <ac:picMk id="4" creationId="{6BC3EF49-A632-3CF5-E02B-95358221D1DB}"/>
          </ac:picMkLst>
        </pc:picChg>
      </pc:sldChg>
      <pc:sldChg chg="modSp add mod">
        <pc:chgData name="Aaron J Masino" userId="2136f450-c1a6-467a-901d-8891005589d6" providerId="ADAL" clId="{07B84554-406E-2D4D-A0E5-BB013C068C37}" dt="2025-07-07T16:49:57.082" v="13219" actId="20577"/>
        <pc:sldMkLst>
          <pc:docMk/>
          <pc:sldMk cId="3149498111" sldId="819"/>
        </pc:sldMkLst>
        <pc:spChg chg="mod">
          <ac:chgData name="Aaron J Masino" userId="2136f450-c1a6-467a-901d-8891005589d6" providerId="ADAL" clId="{07B84554-406E-2D4D-A0E5-BB013C068C37}" dt="2025-07-07T16:49:57.082" v="13219" actId="20577"/>
          <ac:spMkLst>
            <pc:docMk/>
            <pc:sldMk cId="3149498111" sldId="819"/>
            <ac:spMk id="2" creationId="{E803095B-0C06-655C-F5E2-1F3CB03BDA0B}"/>
          </ac:spMkLst>
        </pc:spChg>
      </pc:sldChg>
      <pc:sldChg chg="addSp delSp modSp new mod modAnim">
        <pc:chgData name="Aaron J Masino" userId="2136f450-c1a6-467a-901d-8891005589d6" providerId="ADAL" clId="{07B84554-406E-2D4D-A0E5-BB013C068C37}" dt="2025-07-07T17:21:53.343" v="14288"/>
        <pc:sldMkLst>
          <pc:docMk/>
          <pc:sldMk cId="931358354" sldId="820"/>
        </pc:sldMkLst>
        <pc:spChg chg="mod">
          <ac:chgData name="Aaron J Masino" userId="2136f450-c1a6-467a-901d-8891005589d6" providerId="ADAL" clId="{07B84554-406E-2D4D-A0E5-BB013C068C37}" dt="2025-07-07T16:52:22.668" v="13281" actId="20577"/>
          <ac:spMkLst>
            <pc:docMk/>
            <pc:sldMk cId="931358354" sldId="820"/>
            <ac:spMk id="2" creationId="{230FC43D-79E6-5BA7-C004-0E21478021EF}"/>
          </ac:spMkLst>
        </pc:spChg>
        <pc:spChg chg="mod">
          <ac:chgData name="Aaron J Masino" userId="2136f450-c1a6-467a-901d-8891005589d6" providerId="ADAL" clId="{07B84554-406E-2D4D-A0E5-BB013C068C37}" dt="2025-07-07T17:02:58.238" v="13718" actId="20577"/>
          <ac:spMkLst>
            <pc:docMk/>
            <pc:sldMk cId="931358354" sldId="820"/>
            <ac:spMk id="3" creationId="{5A54D3F0-39CE-856C-7AF2-EACE226F2337}"/>
          </ac:spMkLst>
        </pc:spChg>
        <pc:picChg chg="add mod">
          <ac:chgData name="Aaron J Masino" userId="2136f450-c1a6-467a-901d-8891005589d6" providerId="ADAL" clId="{07B84554-406E-2D4D-A0E5-BB013C068C37}" dt="2025-07-07T17:01:36.672" v="13629" actId="1076"/>
          <ac:picMkLst>
            <pc:docMk/>
            <pc:sldMk cId="931358354" sldId="820"/>
            <ac:picMk id="7" creationId="{330A4698-635B-A140-8288-B7B0EE0120A9}"/>
          </ac:picMkLst>
        </pc:picChg>
      </pc:sldChg>
      <pc:sldChg chg="modSp new mod modAnim">
        <pc:chgData name="Aaron J Masino" userId="2136f450-c1a6-467a-901d-8891005589d6" providerId="ADAL" clId="{07B84554-406E-2D4D-A0E5-BB013C068C37}" dt="2025-07-07T19:13:10.524" v="15498" actId="20577"/>
        <pc:sldMkLst>
          <pc:docMk/>
          <pc:sldMk cId="4004078574" sldId="821"/>
        </pc:sldMkLst>
        <pc:spChg chg="mod">
          <ac:chgData name="Aaron J Masino" userId="2136f450-c1a6-467a-901d-8891005589d6" providerId="ADAL" clId="{07B84554-406E-2D4D-A0E5-BB013C068C37}" dt="2025-07-07T19:13:10.524" v="15498" actId="20577"/>
          <ac:spMkLst>
            <pc:docMk/>
            <pc:sldMk cId="4004078574" sldId="821"/>
            <ac:spMk id="2" creationId="{F18668DF-AF73-47CD-5421-99D84BC9C230}"/>
          </ac:spMkLst>
        </pc:spChg>
        <pc:spChg chg="mod">
          <ac:chgData name="Aaron J Masino" userId="2136f450-c1a6-467a-901d-8891005589d6" providerId="ADAL" clId="{07B84554-406E-2D4D-A0E5-BB013C068C37}" dt="2025-07-07T17:23:31.650" v="14373" actId="113"/>
          <ac:spMkLst>
            <pc:docMk/>
            <pc:sldMk cId="4004078574" sldId="821"/>
            <ac:spMk id="3" creationId="{E1BF55A8-0BE8-85FB-DFFE-485E3417E503}"/>
          </ac:spMkLst>
        </pc:spChg>
      </pc:sldChg>
      <pc:sldChg chg="addSp modSp add mod modAnim modNotesTx">
        <pc:chgData name="Aaron J Masino" userId="2136f450-c1a6-467a-901d-8891005589d6" providerId="ADAL" clId="{07B84554-406E-2D4D-A0E5-BB013C068C37}" dt="2025-07-07T19:13:21.890" v="15522" actId="20577"/>
        <pc:sldMkLst>
          <pc:docMk/>
          <pc:sldMk cId="3723795107" sldId="822"/>
        </pc:sldMkLst>
        <pc:spChg chg="mod">
          <ac:chgData name="Aaron J Masino" userId="2136f450-c1a6-467a-901d-8891005589d6" providerId="ADAL" clId="{07B84554-406E-2D4D-A0E5-BB013C068C37}" dt="2025-07-07T19:13:21.890" v="15522" actId="20577"/>
          <ac:spMkLst>
            <pc:docMk/>
            <pc:sldMk cId="3723795107" sldId="822"/>
            <ac:spMk id="2" creationId="{27659485-1E00-3B94-ABFD-B5CC312434D4}"/>
          </ac:spMkLst>
        </pc:spChg>
        <pc:spChg chg="mod">
          <ac:chgData name="Aaron J Masino" userId="2136f450-c1a6-467a-901d-8891005589d6" providerId="ADAL" clId="{07B84554-406E-2D4D-A0E5-BB013C068C37}" dt="2025-07-07T17:42:17.144" v="15238" actId="20577"/>
          <ac:spMkLst>
            <pc:docMk/>
            <pc:sldMk cId="3723795107" sldId="822"/>
            <ac:spMk id="3" creationId="{D1D73B45-AACD-A8C4-C6F5-A8A8BB5C4A79}"/>
          </ac:spMkLst>
        </pc:spChg>
        <pc:spChg chg="add mod">
          <ac:chgData name="Aaron J Masino" userId="2136f450-c1a6-467a-901d-8891005589d6" providerId="ADAL" clId="{07B84554-406E-2D4D-A0E5-BB013C068C37}" dt="2025-07-07T19:10:37.255" v="15247" actId="20577"/>
          <ac:spMkLst>
            <pc:docMk/>
            <pc:sldMk cId="3723795107" sldId="822"/>
            <ac:spMk id="4" creationId="{68D8ACDB-C96B-83C2-8C6E-202C8E0C2C5C}"/>
          </ac:spMkLst>
        </pc:spChg>
        <pc:picChg chg="add mod">
          <ac:chgData name="Aaron J Masino" userId="2136f450-c1a6-467a-901d-8891005589d6" providerId="ADAL" clId="{07B84554-406E-2D4D-A0E5-BB013C068C37}" dt="2025-07-07T17:38:04.461" v="14942" actId="1076"/>
          <ac:picMkLst>
            <pc:docMk/>
            <pc:sldMk cId="3723795107" sldId="822"/>
            <ac:picMk id="1026" creationId="{8E9E06D7-F455-3888-2A32-D6BA7C59C33F}"/>
          </ac:picMkLst>
        </pc:picChg>
      </pc:sldChg>
      <pc:sldChg chg="addSp modSp new mod modAnim modNotesTx">
        <pc:chgData name="Aaron J Masino" userId="2136f450-c1a6-467a-901d-8891005589d6" providerId="ADAL" clId="{07B84554-406E-2D4D-A0E5-BB013C068C37}" dt="2025-07-07T19:30:43.101" v="16585"/>
        <pc:sldMkLst>
          <pc:docMk/>
          <pc:sldMk cId="4222247505" sldId="823"/>
        </pc:sldMkLst>
        <pc:spChg chg="mod">
          <ac:chgData name="Aaron J Masino" userId="2136f450-c1a6-467a-901d-8891005589d6" providerId="ADAL" clId="{07B84554-406E-2D4D-A0E5-BB013C068C37}" dt="2025-07-07T19:13:43.763" v="15566" actId="20577"/>
          <ac:spMkLst>
            <pc:docMk/>
            <pc:sldMk cId="4222247505" sldId="823"/>
            <ac:spMk id="2" creationId="{3D277E39-2468-3D3E-0CAB-3601F9E10191}"/>
          </ac:spMkLst>
        </pc:spChg>
        <pc:spChg chg="mod">
          <ac:chgData name="Aaron J Masino" userId="2136f450-c1a6-467a-901d-8891005589d6" providerId="ADAL" clId="{07B84554-406E-2D4D-A0E5-BB013C068C37}" dt="2025-07-07T19:29:06.728" v="16574" actId="20577"/>
          <ac:spMkLst>
            <pc:docMk/>
            <pc:sldMk cId="4222247505" sldId="823"/>
            <ac:spMk id="3" creationId="{02AD3D85-7C49-D743-46D2-8F7A23E99CB3}"/>
          </ac:spMkLst>
        </pc:spChg>
        <pc:spChg chg="add mod">
          <ac:chgData name="Aaron J Masino" userId="2136f450-c1a6-467a-901d-8891005589d6" providerId="ADAL" clId="{07B84554-406E-2D4D-A0E5-BB013C068C37}" dt="2025-07-07T19:22:49.662" v="16153" actId="207"/>
          <ac:spMkLst>
            <pc:docMk/>
            <pc:sldMk cId="4222247505" sldId="823"/>
            <ac:spMk id="5" creationId="{7D63321C-AB81-E07A-41D8-FE7948F9FD01}"/>
          </ac:spMkLst>
        </pc:spChg>
        <pc:spChg chg="add mod">
          <ac:chgData name="Aaron J Masino" userId="2136f450-c1a6-467a-901d-8891005589d6" providerId="ADAL" clId="{07B84554-406E-2D4D-A0E5-BB013C068C37}" dt="2025-07-07T19:22:57.120" v="16155" actId="1076"/>
          <ac:spMkLst>
            <pc:docMk/>
            <pc:sldMk cId="4222247505" sldId="823"/>
            <ac:spMk id="6" creationId="{724BF966-055D-537A-C741-736F109E852A}"/>
          </ac:spMkLst>
        </pc:spChg>
        <pc:spChg chg="add mod">
          <ac:chgData name="Aaron J Masino" userId="2136f450-c1a6-467a-901d-8891005589d6" providerId="ADAL" clId="{07B84554-406E-2D4D-A0E5-BB013C068C37}" dt="2025-07-07T19:26:00.973" v="16534" actId="14100"/>
          <ac:spMkLst>
            <pc:docMk/>
            <pc:sldMk cId="4222247505" sldId="823"/>
            <ac:spMk id="7" creationId="{9BFC59DD-3687-AEF4-B3DC-9BB2BBFB49E9}"/>
          </ac:spMkLst>
        </pc:spChg>
        <pc:spChg chg="add mod">
          <ac:chgData name="Aaron J Masino" userId="2136f450-c1a6-467a-901d-8891005589d6" providerId="ADAL" clId="{07B84554-406E-2D4D-A0E5-BB013C068C37}" dt="2025-07-07T19:30:24.574" v="16581" actId="1076"/>
          <ac:spMkLst>
            <pc:docMk/>
            <pc:sldMk cId="4222247505" sldId="823"/>
            <ac:spMk id="9" creationId="{4F6D4657-F4FE-52FC-4F36-81EF07A614A0}"/>
          </ac:spMkLst>
        </pc:spChg>
        <pc:grpChg chg="add mod">
          <ac:chgData name="Aaron J Masino" userId="2136f450-c1a6-467a-901d-8891005589d6" providerId="ADAL" clId="{07B84554-406E-2D4D-A0E5-BB013C068C37}" dt="2025-07-07T19:26:42.556" v="16551" actId="1035"/>
          <ac:grpSpMkLst>
            <pc:docMk/>
            <pc:sldMk cId="4222247505" sldId="823"/>
            <ac:grpSpMk id="8" creationId="{6F543412-8C47-FC21-2A27-DC6D5F10E573}"/>
          </ac:grpSpMkLst>
        </pc:grpChg>
        <pc:grpChg chg="add">
          <ac:chgData name="Aaron J Masino" userId="2136f450-c1a6-467a-901d-8891005589d6" providerId="ADAL" clId="{07B84554-406E-2D4D-A0E5-BB013C068C37}" dt="2025-07-07T19:30:31.016" v="16582" actId="164"/>
          <ac:grpSpMkLst>
            <pc:docMk/>
            <pc:sldMk cId="4222247505" sldId="823"/>
            <ac:grpSpMk id="10" creationId="{2BD677F8-68E6-8EDD-56CE-211238DBB18D}"/>
          </ac:grpSpMkLst>
        </pc:grpChg>
        <pc:picChg chg="add mod">
          <ac:chgData name="Aaron J Masino" userId="2136f450-c1a6-467a-901d-8891005589d6" providerId="ADAL" clId="{07B84554-406E-2D4D-A0E5-BB013C068C37}" dt="2025-07-07T19:26:25.849" v="16544" actId="14100"/>
          <ac:picMkLst>
            <pc:docMk/>
            <pc:sldMk cId="4222247505" sldId="823"/>
            <ac:picMk id="4" creationId="{2DA20539-FDDF-4E3D-0793-980DE1FE649E}"/>
          </ac:picMkLst>
        </pc:picChg>
      </pc:sldChg>
      <pc:sldChg chg="addSp modSp new mod modAnim">
        <pc:chgData name="Aaron J Masino" userId="2136f450-c1a6-467a-901d-8891005589d6" providerId="ADAL" clId="{07B84554-406E-2D4D-A0E5-BB013C068C37}" dt="2025-07-07T21:36:48.943" v="17881"/>
        <pc:sldMkLst>
          <pc:docMk/>
          <pc:sldMk cId="4120740089" sldId="824"/>
        </pc:sldMkLst>
        <pc:spChg chg="mod">
          <ac:chgData name="Aaron J Masino" userId="2136f450-c1a6-467a-901d-8891005589d6" providerId="ADAL" clId="{07B84554-406E-2D4D-A0E5-BB013C068C37}" dt="2025-07-07T19:32:33.457" v="16602" actId="20577"/>
          <ac:spMkLst>
            <pc:docMk/>
            <pc:sldMk cId="4120740089" sldId="824"/>
            <ac:spMk id="2" creationId="{48D7E1B1-54E6-5E2C-9028-96F33F44C6EF}"/>
          </ac:spMkLst>
        </pc:spChg>
        <pc:spChg chg="mod">
          <ac:chgData name="Aaron J Masino" userId="2136f450-c1a6-467a-901d-8891005589d6" providerId="ADAL" clId="{07B84554-406E-2D4D-A0E5-BB013C068C37}" dt="2025-07-07T21:29:39.345" v="17627" actId="1076"/>
          <ac:spMkLst>
            <pc:docMk/>
            <pc:sldMk cId="4120740089" sldId="824"/>
            <ac:spMk id="3" creationId="{B910734D-B419-FE6B-25F2-3A25E63DAB40}"/>
          </ac:spMkLst>
        </pc:spChg>
        <pc:spChg chg="add mod">
          <ac:chgData name="Aaron J Masino" userId="2136f450-c1a6-467a-901d-8891005589d6" providerId="ADAL" clId="{07B84554-406E-2D4D-A0E5-BB013C068C37}" dt="2025-07-07T21:36:20.998" v="17876" actId="1076"/>
          <ac:spMkLst>
            <pc:docMk/>
            <pc:sldMk cId="4120740089" sldId="824"/>
            <ac:spMk id="4" creationId="{0A1B9005-A42A-9420-2051-39F8AF9F4287}"/>
          </ac:spMkLst>
        </pc:spChg>
        <pc:grpChg chg="add">
          <ac:chgData name="Aaron J Masino" userId="2136f450-c1a6-467a-901d-8891005589d6" providerId="ADAL" clId="{07B84554-406E-2D4D-A0E5-BB013C068C37}" dt="2025-07-07T21:36:34.176" v="17878" actId="164"/>
          <ac:grpSpMkLst>
            <pc:docMk/>
            <pc:sldMk cId="4120740089" sldId="824"/>
            <ac:grpSpMk id="6" creationId="{CD43FE57-67C0-B1B2-4D61-103F43935334}"/>
          </ac:grpSpMkLst>
        </pc:grpChg>
        <pc:picChg chg="add mod">
          <ac:chgData name="Aaron J Masino" userId="2136f450-c1a6-467a-901d-8891005589d6" providerId="ADAL" clId="{07B84554-406E-2D4D-A0E5-BB013C068C37}" dt="2025-07-07T21:36:27.345" v="17877" actId="1076"/>
          <ac:picMkLst>
            <pc:docMk/>
            <pc:sldMk cId="4120740089" sldId="824"/>
            <ac:picMk id="2050" creationId="{E5845495-7AA7-82F3-5E1C-13C517751CCB}"/>
          </ac:picMkLst>
        </pc:picChg>
      </pc:sldChg>
      <pc:sldChg chg="addSp delSp modSp new mod delAnim modAnim">
        <pc:chgData name="Aaron J Masino" userId="2136f450-c1a6-467a-901d-8891005589d6" providerId="ADAL" clId="{07B84554-406E-2D4D-A0E5-BB013C068C37}" dt="2025-07-10T20:32:24.105" v="20002"/>
        <pc:sldMkLst>
          <pc:docMk/>
          <pc:sldMk cId="1621433105" sldId="825"/>
        </pc:sldMkLst>
        <pc:spChg chg="mod">
          <ac:chgData name="Aaron J Masino" userId="2136f450-c1a6-467a-901d-8891005589d6" providerId="ADAL" clId="{07B84554-406E-2D4D-A0E5-BB013C068C37}" dt="2025-07-07T21:55:11.419" v="17906" actId="313"/>
          <ac:spMkLst>
            <pc:docMk/>
            <pc:sldMk cId="1621433105" sldId="825"/>
            <ac:spMk id="2" creationId="{49786834-83FA-1275-633C-DAA4E7476479}"/>
          </ac:spMkLst>
        </pc:spChg>
        <pc:spChg chg="mod">
          <ac:chgData name="Aaron J Masino" userId="2136f450-c1a6-467a-901d-8891005589d6" providerId="ADAL" clId="{07B84554-406E-2D4D-A0E5-BB013C068C37}" dt="2025-07-07T22:11:18.933" v="18994" actId="20577"/>
          <ac:spMkLst>
            <pc:docMk/>
            <pc:sldMk cId="1621433105" sldId="825"/>
            <ac:spMk id="3" creationId="{6C800A3B-4292-70A0-D58B-A6AE81BE8D18}"/>
          </ac:spMkLst>
        </pc:spChg>
        <pc:spChg chg="mod topLvl">
          <ac:chgData name="Aaron J Masino" userId="2136f450-c1a6-467a-901d-8891005589d6" providerId="ADAL" clId="{07B84554-406E-2D4D-A0E5-BB013C068C37}" dt="2025-07-07T22:10:33.774" v="18985" actId="20577"/>
          <ac:spMkLst>
            <pc:docMk/>
            <pc:sldMk cId="1621433105" sldId="825"/>
            <ac:spMk id="7" creationId="{74D6C944-5A1F-E186-8933-2D1B7F8A09FD}"/>
          </ac:spMkLst>
        </pc:spChg>
        <pc:spChg chg="add mod">
          <ac:chgData name="Aaron J Masino" userId="2136f450-c1a6-467a-901d-8891005589d6" providerId="ADAL" clId="{07B84554-406E-2D4D-A0E5-BB013C068C37}" dt="2025-07-10T20:30:41.118" v="19995"/>
          <ac:spMkLst>
            <pc:docMk/>
            <pc:sldMk cId="1621433105" sldId="825"/>
            <ac:spMk id="9" creationId="{5C45C03A-5E74-B9DC-FDDE-6579538B8923}"/>
          </ac:spMkLst>
        </pc:spChg>
        <pc:grpChg chg="add">
          <ac:chgData name="Aaron J Masino" userId="2136f450-c1a6-467a-901d-8891005589d6" providerId="ADAL" clId="{07B84554-406E-2D4D-A0E5-BB013C068C37}" dt="2025-07-07T22:12:00.658" v="18997" actId="164"/>
          <ac:grpSpMkLst>
            <pc:docMk/>
            <pc:sldMk cId="1621433105" sldId="825"/>
            <ac:grpSpMk id="8" creationId="{C973A6C6-36F2-54C2-3D67-9D92EAED02DF}"/>
          </ac:grpSpMkLst>
        </pc:grpChg>
        <pc:grpChg chg="add">
          <ac:chgData name="Aaron J Masino" userId="2136f450-c1a6-467a-901d-8891005589d6" providerId="ADAL" clId="{07B84554-406E-2D4D-A0E5-BB013C068C37}" dt="2025-07-10T20:30:50.120" v="19996" actId="164"/>
          <ac:grpSpMkLst>
            <pc:docMk/>
            <pc:sldMk cId="1621433105" sldId="825"/>
            <ac:grpSpMk id="10" creationId="{2596A28A-EB1A-DFEA-5383-38037B6FC21C}"/>
          </ac:grpSpMkLst>
        </pc:grpChg>
        <pc:picChg chg="add mod">
          <ac:chgData name="Aaron J Masino" userId="2136f450-c1a6-467a-901d-8891005589d6" providerId="ADAL" clId="{07B84554-406E-2D4D-A0E5-BB013C068C37}" dt="2025-07-07T22:08:30.214" v="18720" actId="1076"/>
          <ac:picMkLst>
            <pc:docMk/>
            <pc:sldMk cId="1621433105" sldId="825"/>
            <ac:picMk id="4" creationId="{1C9392A7-93E3-C463-7020-B7E9FE017D26}"/>
          </ac:picMkLst>
        </pc:picChg>
      </pc:sldChg>
      <pc:sldChg chg="new del">
        <pc:chgData name="Aaron J Masino" userId="2136f450-c1a6-467a-901d-8891005589d6" providerId="ADAL" clId="{07B84554-406E-2D4D-A0E5-BB013C068C37}" dt="2025-07-07T21:07:10.934" v="17060" actId="680"/>
        <pc:sldMkLst>
          <pc:docMk/>
          <pc:sldMk cId="3657812038" sldId="825"/>
        </pc:sldMkLst>
      </pc:sldChg>
      <pc:sldChg chg="modSp add mod">
        <pc:chgData name="Aaron J Masino" userId="2136f450-c1a6-467a-901d-8891005589d6" providerId="ADAL" clId="{07B84554-406E-2D4D-A0E5-BB013C068C37}" dt="2025-07-10T20:15:02.084" v="19028" actId="20577"/>
        <pc:sldMkLst>
          <pc:docMk/>
          <pc:sldMk cId="1949713967" sldId="826"/>
        </pc:sldMkLst>
        <pc:spChg chg="mod">
          <ac:chgData name="Aaron J Masino" userId="2136f450-c1a6-467a-901d-8891005589d6" providerId="ADAL" clId="{07B84554-406E-2D4D-A0E5-BB013C068C37}" dt="2025-07-10T20:15:02.084" v="19028" actId="20577"/>
          <ac:spMkLst>
            <pc:docMk/>
            <pc:sldMk cId="1949713967" sldId="826"/>
            <ac:spMk id="2" creationId="{E7B79A40-9939-B378-A43E-D449F6F73BEF}"/>
          </ac:spMkLst>
        </pc:spChg>
      </pc:sldChg>
      <pc:sldChg chg="addSp delSp modSp new mod modAnim">
        <pc:chgData name="Aaron J Masino" userId="2136f450-c1a6-467a-901d-8891005589d6" providerId="ADAL" clId="{07B84554-406E-2D4D-A0E5-BB013C068C37}" dt="2025-07-10T20:42:40.311" v="20140"/>
        <pc:sldMkLst>
          <pc:docMk/>
          <pc:sldMk cId="4277477479" sldId="827"/>
        </pc:sldMkLst>
        <pc:spChg chg="mod">
          <ac:chgData name="Aaron J Masino" userId="2136f450-c1a6-467a-901d-8891005589d6" providerId="ADAL" clId="{07B84554-406E-2D4D-A0E5-BB013C068C37}" dt="2025-07-10T20:16:58.381" v="19036" actId="20577"/>
          <ac:spMkLst>
            <pc:docMk/>
            <pc:sldMk cId="4277477479" sldId="827"/>
            <ac:spMk id="2" creationId="{EC582076-FE2F-67EF-7A85-92F76A15B1C2}"/>
          </ac:spMkLst>
        </pc:spChg>
        <pc:spChg chg="mod">
          <ac:chgData name="Aaron J Masino" userId="2136f450-c1a6-467a-901d-8891005589d6" providerId="ADAL" clId="{07B84554-406E-2D4D-A0E5-BB013C068C37}" dt="2025-07-10T20:30:19.908" v="19993" actId="14100"/>
          <ac:spMkLst>
            <pc:docMk/>
            <pc:sldMk cId="4277477479" sldId="827"/>
            <ac:spMk id="3" creationId="{9899CE0C-35FD-6B52-C12F-9136F7C78CBA}"/>
          </ac:spMkLst>
        </pc:spChg>
        <pc:spChg chg="add mod">
          <ac:chgData name="Aaron J Masino" userId="2136f450-c1a6-467a-901d-8891005589d6" providerId="ADAL" clId="{07B84554-406E-2D4D-A0E5-BB013C068C37}" dt="2025-07-10T20:30:05.630" v="19985" actId="1076"/>
          <ac:spMkLst>
            <pc:docMk/>
            <pc:sldMk cId="4277477479" sldId="827"/>
            <ac:spMk id="6" creationId="{85588197-E791-E9AB-1B1E-6DA71C2539FA}"/>
          </ac:spMkLst>
        </pc:spChg>
        <pc:spChg chg="add mod">
          <ac:chgData name="Aaron J Masino" userId="2136f450-c1a6-467a-901d-8891005589d6" providerId="ADAL" clId="{07B84554-406E-2D4D-A0E5-BB013C068C37}" dt="2025-07-10T20:32:34.055" v="20004" actId="1076"/>
          <ac:spMkLst>
            <pc:docMk/>
            <pc:sldMk cId="4277477479" sldId="827"/>
            <ac:spMk id="7" creationId="{DC3E9635-38AA-7B5E-BDE1-0D547E4CC97B}"/>
          </ac:spMkLst>
        </pc:spChg>
        <pc:spChg chg="add mod">
          <ac:chgData name="Aaron J Masino" userId="2136f450-c1a6-467a-901d-8891005589d6" providerId="ADAL" clId="{07B84554-406E-2D4D-A0E5-BB013C068C37}" dt="2025-07-10T20:34:34.138" v="20046" actId="14100"/>
          <ac:spMkLst>
            <pc:docMk/>
            <pc:sldMk cId="4277477479" sldId="827"/>
            <ac:spMk id="8" creationId="{C8785047-3E72-3DE3-E507-7CF6676C68D2}"/>
          </ac:spMkLst>
        </pc:spChg>
        <pc:spChg chg="add mod">
          <ac:chgData name="Aaron J Masino" userId="2136f450-c1a6-467a-901d-8891005589d6" providerId="ADAL" clId="{07B84554-406E-2D4D-A0E5-BB013C068C37}" dt="2025-07-10T20:34:30.467" v="20044" actId="14100"/>
          <ac:spMkLst>
            <pc:docMk/>
            <pc:sldMk cId="4277477479" sldId="827"/>
            <ac:spMk id="9" creationId="{32EE36DE-9FA2-0970-DA37-6310A6A2032C}"/>
          </ac:spMkLst>
        </pc:spChg>
        <pc:spChg chg="add mod">
          <ac:chgData name="Aaron J Masino" userId="2136f450-c1a6-467a-901d-8891005589d6" providerId="ADAL" clId="{07B84554-406E-2D4D-A0E5-BB013C068C37}" dt="2025-07-10T20:34:38.638" v="20048" actId="14100"/>
          <ac:spMkLst>
            <pc:docMk/>
            <pc:sldMk cId="4277477479" sldId="827"/>
            <ac:spMk id="10" creationId="{1B8E2C1C-32AC-EFE6-B02E-CA194CCA7F88}"/>
          </ac:spMkLst>
        </pc:spChg>
        <pc:spChg chg="add mod">
          <ac:chgData name="Aaron J Masino" userId="2136f450-c1a6-467a-901d-8891005589d6" providerId="ADAL" clId="{07B84554-406E-2D4D-A0E5-BB013C068C37}" dt="2025-07-10T20:34:25.671" v="20042" actId="14100"/>
          <ac:spMkLst>
            <pc:docMk/>
            <pc:sldMk cId="4277477479" sldId="827"/>
            <ac:spMk id="11" creationId="{1D192735-9138-D414-8ABA-C4468C2E3474}"/>
          </ac:spMkLst>
        </pc:spChg>
        <pc:spChg chg="add mod">
          <ac:chgData name="Aaron J Masino" userId="2136f450-c1a6-467a-901d-8891005589d6" providerId="ADAL" clId="{07B84554-406E-2D4D-A0E5-BB013C068C37}" dt="2025-07-10T20:35:52.944" v="20063" actId="1038"/>
          <ac:spMkLst>
            <pc:docMk/>
            <pc:sldMk cId="4277477479" sldId="827"/>
            <ac:spMk id="13" creationId="{E8EF5E0A-C2C1-4E53-28AB-95FF43A51B3B}"/>
          </ac:spMkLst>
        </pc:spChg>
        <pc:spChg chg="add mod">
          <ac:chgData name="Aaron J Masino" userId="2136f450-c1a6-467a-901d-8891005589d6" providerId="ADAL" clId="{07B84554-406E-2D4D-A0E5-BB013C068C37}" dt="2025-07-10T20:35:34.542" v="20057"/>
          <ac:spMkLst>
            <pc:docMk/>
            <pc:sldMk cId="4277477479" sldId="827"/>
            <ac:spMk id="14" creationId="{49681690-F39C-0CA0-E616-C4FAE69DD02A}"/>
          </ac:spMkLst>
        </pc:spChg>
        <pc:spChg chg="add mod">
          <ac:chgData name="Aaron J Masino" userId="2136f450-c1a6-467a-901d-8891005589d6" providerId="ADAL" clId="{07B84554-406E-2D4D-A0E5-BB013C068C37}" dt="2025-07-10T20:36:04.086" v="20067" actId="1035"/>
          <ac:spMkLst>
            <pc:docMk/>
            <pc:sldMk cId="4277477479" sldId="827"/>
            <ac:spMk id="15" creationId="{984B8E2E-1CB0-27DF-78E0-D4C6C463EEA3}"/>
          </ac:spMkLst>
        </pc:spChg>
        <pc:spChg chg="add mod">
          <ac:chgData name="Aaron J Masino" userId="2136f450-c1a6-467a-901d-8891005589d6" providerId="ADAL" clId="{07B84554-406E-2D4D-A0E5-BB013C068C37}" dt="2025-07-10T20:36:33.598" v="20075" actId="1035"/>
          <ac:spMkLst>
            <pc:docMk/>
            <pc:sldMk cId="4277477479" sldId="827"/>
            <ac:spMk id="16" creationId="{4CDC593A-9D82-755E-B067-9764531DF568}"/>
          </ac:spMkLst>
        </pc:spChg>
        <pc:spChg chg="add mod">
          <ac:chgData name="Aaron J Masino" userId="2136f450-c1a6-467a-901d-8891005589d6" providerId="ADAL" clId="{07B84554-406E-2D4D-A0E5-BB013C068C37}" dt="2025-07-10T20:36:46.366" v="20082" actId="1038"/>
          <ac:spMkLst>
            <pc:docMk/>
            <pc:sldMk cId="4277477479" sldId="827"/>
            <ac:spMk id="17" creationId="{A4C01D46-D0D8-261E-9172-966305A96189}"/>
          </ac:spMkLst>
        </pc:spChg>
        <pc:spChg chg="add del mod">
          <ac:chgData name="Aaron J Masino" userId="2136f450-c1a6-467a-901d-8891005589d6" providerId="ADAL" clId="{07B84554-406E-2D4D-A0E5-BB013C068C37}" dt="2025-07-10T20:38:41.903" v="20111" actId="478"/>
          <ac:spMkLst>
            <pc:docMk/>
            <pc:sldMk cId="4277477479" sldId="827"/>
            <ac:spMk id="18" creationId="{D6223D3D-4F91-7D78-10CB-E38718B156F8}"/>
          </ac:spMkLst>
        </pc:spChg>
        <pc:spChg chg="add mod topLvl">
          <ac:chgData name="Aaron J Masino" userId="2136f450-c1a6-467a-901d-8891005589d6" providerId="ADAL" clId="{07B84554-406E-2D4D-A0E5-BB013C068C37}" dt="2025-07-10T20:39:15.317" v="20120" actId="164"/>
          <ac:spMkLst>
            <pc:docMk/>
            <pc:sldMk cId="4277477479" sldId="827"/>
            <ac:spMk id="19" creationId="{C8F15227-68C7-07C3-3D01-6202A856D3CF}"/>
          </ac:spMkLst>
        </pc:spChg>
        <pc:spChg chg="add mod topLvl">
          <ac:chgData name="Aaron J Masino" userId="2136f450-c1a6-467a-901d-8891005589d6" providerId="ADAL" clId="{07B84554-406E-2D4D-A0E5-BB013C068C37}" dt="2025-07-10T20:39:50.136" v="20125" actId="1037"/>
          <ac:spMkLst>
            <pc:docMk/>
            <pc:sldMk cId="4277477479" sldId="827"/>
            <ac:spMk id="20" creationId="{5A40388A-C41E-7C10-2063-0F25F5E6809F}"/>
          </ac:spMkLst>
        </pc:spChg>
        <pc:spChg chg="mod">
          <ac:chgData name="Aaron J Masino" userId="2136f450-c1a6-467a-901d-8891005589d6" providerId="ADAL" clId="{07B84554-406E-2D4D-A0E5-BB013C068C37}" dt="2025-07-10T20:38:55.126" v="20113"/>
          <ac:spMkLst>
            <pc:docMk/>
            <pc:sldMk cId="4277477479" sldId="827"/>
            <ac:spMk id="23" creationId="{22967A4F-4B47-0D79-353D-6F5BB0CFA1DA}"/>
          </ac:spMkLst>
        </pc:spChg>
        <pc:spChg chg="mod">
          <ac:chgData name="Aaron J Masino" userId="2136f450-c1a6-467a-901d-8891005589d6" providerId="ADAL" clId="{07B84554-406E-2D4D-A0E5-BB013C068C37}" dt="2025-07-10T20:38:55.126" v="20113"/>
          <ac:spMkLst>
            <pc:docMk/>
            <pc:sldMk cId="4277477479" sldId="827"/>
            <ac:spMk id="24" creationId="{448A61F3-785D-FB7A-23D3-0E27C85761EE}"/>
          </ac:spMkLst>
        </pc:spChg>
        <pc:spChg chg="mod">
          <ac:chgData name="Aaron J Masino" userId="2136f450-c1a6-467a-901d-8891005589d6" providerId="ADAL" clId="{07B84554-406E-2D4D-A0E5-BB013C068C37}" dt="2025-07-10T20:40:00.600" v="20127"/>
          <ac:spMkLst>
            <pc:docMk/>
            <pc:sldMk cId="4277477479" sldId="827"/>
            <ac:spMk id="27" creationId="{AF44F8B3-3652-DBA1-B9B9-BD52306ED6BB}"/>
          </ac:spMkLst>
        </pc:spChg>
        <pc:spChg chg="mod">
          <ac:chgData name="Aaron J Masino" userId="2136f450-c1a6-467a-901d-8891005589d6" providerId="ADAL" clId="{07B84554-406E-2D4D-A0E5-BB013C068C37}" dt="2025-07-10T20:40:00.600" v="20127"/>
          <ac:spMkLst>
            <pc:docMk/>
            <pc:sldMk cId="4277477479" sldId="827"/>
            <ac:spMk id="28" creationId="{677608D4-7DE1-A797-4393-4CBA390F509C}"/>
          </ac:spMkLst>
        </pc:spChg>
        <pc:grpChg chg="add">
          <ac:chgData name="Aaron J Masino" userId="2136f450-c1a6-467a-901d-8891005589d6" providerId="ADAL" clId="{07B84554-406E-2D4D-A0E5-BB013C068C37}" dt="2025-07-10T20:34:51.394" v="20049" actId="164"/>
          <ac:grpSpMkLst>
            <pc:docMk/>
            <pc:sldMk cId="4277477479" sldId="827"/>
            <ac:grpSpMk id="12" creationId="{1CC8E02E-B5F7-DB13-C743-9A2B240D400D}"/>
          </ac:grpSpMkLst>
        </pc:grpChg>
        <pc:grpChg chg="add del">
          <ac:chgData name="Aaron J Masino" userId="2136f450-c1a6-467a-901d-8891005589d6" providerId="ADAL" clId="{07B84554-406E-2D4D-A0E5-BB013C068C37}" dt="2025-07-10T20:39:15.317" v="20120" actId="164"/>
          <ac:grpSpMkLst>
            <pc:docMk/>
            <pc:sldMk cId="4277477479" sldId="827"/>
            <ac:grpSpMk id="21" creationId="{03217965-6D95-1EA7-43DF-57890176E3B6}"/>
          </ac:grpSpMkLst>
        </pc:grpChg>
        <pc:grpChg chg="add mod">
          <ac:chgData name="Aaron J Masino" userId="2136f450-c1a6-467a-901d-8891005589d6" providerId="ADAL" clId="{07B84554-406E-2D4D-A0E5-BB013C068C37}" dt="2025-07-10T20:39:14.205" v="20119" actId="1076"/>
          <ac:grpSpMkLst>
            <pc:docMk/>
            <pc:sldMk cId="4277477479" sldId="827"/>
            <ac:grpSpMk id="22" creationId="{F3CEB8D1-7E39-F95A-AB45-82D9847099D8}"/>
          </ac:grpSpMkLst>
        </pc:grpChg>
        <pc:grpChg chg="add mod">
          <ac:chgData name="Aaron J Masino" userId="2136f450-c1a6-467a-901d-8891005589d6" providerId="ADAL" clId="{07B84554-406E-2D4D-A0E5-BB013C068C37}" dt="2025-07-10T20:40:10.698" v="20129" actId="1076"/>
          <ac:grpSpMkLst>
            <pc:docMk/>
            <pc:sldMk cId="4277477479" sldId="827"/>
            <ac:grpSpMk id="25" creationId="{B0CDE931-0517-496B-52D1-C978FAED4EAE}"/>
          </ac:grpSpMkLst>
        </pc:grpChg>
        <pc:grpChg chg="add mod">
          <ac:chgData name="Aaron J Masino" userId="2136f450-c1a6-467a-901d-8891005589d6" providerId="ADAL" clId="{07B84554-406E-2D4D-A0E5-BB013C068C37}" dt="2025-07-10T20:40:07.156" v="20128" actId="1076"/>
          <ac:grpSpMkLst>
            <pc:docMk/>
            <pc:sldMk cId="4277477479" sldId="827"/>
            <ac:grpSpMk id="26" creationId="{7E68E6D7-FF39-564B-354C-7EA5CE3398B1}"/>
          </ac:grpSpMkLst>
        </pc:grpChg>
        <pc:grpChg chg="add">
          <ac:chgData name="Aaron J Masino" userId="2136f450-c1a6-467a-901d-8891005589d6" providerId="ADAL" clId="{07B84554-406E-2D4D-A0E5-BB013C068C37}" dt="2025-07-10T20:41:42.273" v="20130" actId="164"/>
          <ac:grpSpMkLst>
            <pc:docMk/>
            <pc:sldMk cId="4277477479" sldId="827"/>
            <ac:grpSpMk id="29" creationId="{6CB9A9E1-6ED6-8BF9-9724-399AC3E26BB8}"/>
          </ac:grpSpMkLst>
        </pc:grpChg>
        <pc:picChg chg="add mod">
          <ac:chgData name="Aaron J Masino" userId="2136f450-c1a6-467a-901d-8891005589d6" providerId="ADAL" clId="{07B84554-406E-2D4D-A0E5-BB013C068C37}" dt="2025-07-10T20:30:26.403" v="19994" actId="1076"/>
          <ac:picMkLst>
            <pc:docMk/>
            <pc:sldMk cId="4277477479" sldId="827"/>
            <ac:picMk id="4" creationId="{A471BD78-271B-AA9F-DFDF-29AAFF2911BC}"/>
          </ac:picMkLst>
        </pc:picChg>
        <pc:picChg chg="add mod">
          <ac:chgData name="Aaron J Masino" userId="2136f450-c1a6-467a-901d-8891005589d6" providerId="ADAL" clId="{07B84554-406E-2D4D-A0E5-BB013C068C37}" dt="2025-07-10T20:34:53.489" v="20050" actId="1076"/>
          <ac:picMkLst>
            <pc:docMk/>
            <pc:sldMk cId="4277477479" sldId="827"/>
            <ac:picMk id="5" creationId="{4D53DF2F-F78D-8D16-7368-891582E10A65}"/>
          </ac:picMkLst>
        </pc:picChg>
      </pc:sldChg>
      <pc:sldChg chg="addSp modSp new mod modAnim">
        <pc:chgData name="Aaron J Masino" userId="2136f450-c1a6-467a-901d-8891005589d6" providerId="ADAL" clId="{07B84554-406E-2D4D-A0E5-BB013C068C37}" dt="2025-07-10T21:03:10.033" v="20891"/>
        <pc:sldMkLst>
          <pc:docMk/>
          <pc:sldMk cId="960124415" sldId="828"/>
        </pc:sldMkLst>
        <pc:spChg chg="mod">
          <ac:chgData name="Aaron J Masino" userId="2136f450-c1a6-467a-901d-8891005589d6" providerId="ADAL" clId="{07B84554-406E-2D4D-A0E5-BB013C068C37}" dt="2025-07-10T20:46:17.559" v="20151" actId="20577"/>
          <ac:spMkLst>
            <pc:docMk/>
            <pc:sldMk cId="960124415" sldId="828"/>
            <ac:spMk id="2" creationId="{A2F1A03C-2B3C-7CD1-A2FE-B3D2BFFABBE4}"/>
          </ac:spMkLst>
        </pc:spChg>
        <pc:spChg chg="mod">
          <ac:chgData name="Aaron J Masino" userId="2136f450-c1a6-467a-901d-8891005589d6" providerId="ADAL" clId="{07B84554-406E-2D4D-A0E5-BB013C068C37}" dt="2025-07-10T21:01:59.628" v="20881" actId="20577"/>
          <ac:spMkLst>
            <pc:docMk/>
            <pc:sldMk cId="960124415" sldId="828"/>
            <ac:spMk id="3" creationId="{CAA3457B-70D7-137A-0EE9-2665BADD9FF6}"/>
          </ac:spMkLst>
        </pc:spChg>
        <pc:spChg chg="add mod">
          <ac:chgData name="Aaron J Masino" userId="2136f450-c1a6-467a-901d-8891005589d6" providerId="ADAL" clId="{07B84554-406E-2D4D-A0E5-BB013C068C37}" dt="2025-07-10T21:02:47.706" v="20887" actId="1076"/>
          <ac:spMkLst>
            <pc:docMk/>
            <pc:sldMk cId="960124415" sldId="828"/>
            <ac:spMk id="6" creationId="{94F9D304-2191-55D6-DF5C-E94C7A464C96}"/>
          </ac:spMkLst>
        </pc:spChg>
        <pc:spChg chg="add mod">
          <ac:chgData name="Aaron J Masino" userId="2136f450-c1a6-467a-901d-8891005589d6" providerId="ADAL" clId="{07B84554-406E-2D4D-A0E5-BB013C068C37}" dt="2025-07-10T20:58:49.324" v="20799" actId="1035"/>
          <ac:spMkLst>
            <pc:docMk/>
            <pc:sldMk cId="960124415" sldId="828"/>
            <ac:spMk id="7" creationId="{DB4AFC3A-AFB6-C278-A458-13A44A220E6A}"/>
          </ac:spMkLst>
        </pc:spChg>
        <pc:grpChg chg="add">
          <ac:chgData name="Aaron J Masino" userId="2136f450-c1a6-467a-901d-8891005589d6" providerId="ADAL" clId="{07B84554-406E-2D4D-A0E5-BB013C068C37}" dt="2025-07-10T21:02:56.296" v="20888" actId="164"/>
          <ac:grpSpMkLst>
            <pc:docMk/>
            <pc:sldMk cId="960124415" sldId="828"/>
            <ac:grpSpMk id="8" creationId="{9D4E1C27-0F22-3CC8-F09E-64321C5CC569}"/>
          </ac:grpSpMkLst>
        </pc:grpChg>
        <pc:picChg chg="add mod">
          <ac:chgData name="Aaron J Masino" userId="2136f450-c1a6-467a-901d-8891005589d6" providerId="ADAL" clId="{07B84554-406E-2D4D-A0E5-BB013C068C37}" dt="2025-07-10T20:58:44.904" v="20795" actId="1035"/>
          <ac:picMkLst>
            <pc:docMk/>
            <pc:sldMk cId="960124415" sldId="828"/>
            <ac:picMk id="4" creationId="{212BEF29-1D8A-ED0D-18CF-E025BF67ACC0}"/>
          </ac:picMkLst>
        </pc:picChg>
        <pc:picChg chg="add mod">
          <ac:chgData name="Aaron J Masino" userId="2136f450-c1a6-467a-901d-8891005589d6" providerId="ADAL" clId="{07B84554-406E-2D4D-A0E5-BB013C068C37}" dt="2025-07-10T21:02:47.706" v="20887" actId="1076"/>
          <ac:picMkLst>
            <pc:docMk/>
            <pc:sldMk cId="960124415" sldId="828"/>
            <ac:picMk id="5" creationId="{0278BD5E-D093-44FA-C55F-673232D6C1C0}"/>
          </ac:picMkLst>
        </pc:picChg>
      </pc:sldChg>
      <pc:sldChg chg="addSp modSp new mod modAnim">
        <pc:chgData name="Aaron J Masino" userId="2136f450-c1a6-467a-901d-8891005589d6" providerId="ADAL" clId="{07B84554-406E-2D4D-A0E5-BB013C068C37}" dt="2025-07-10T21:18:35.842" v="21482"/>
        <pc:sldMkLst>
          <pc:docMk/>
          <pc:sldMk cId="2028408156" sldId="829"/>
        </pc:sldMkLst>
        <pc:spChg chg="mod">
          <ac:chgData name="Aaron J Masino" userId="2136f450-c1a6-467a-901d-8891005589d6" providerId="ADAL" clId="{07B84554-406E-2D4D-A0E5-BB013C068C37}" dt="2025-07-10T21:03:59.719" v="20909" actId="20577"/>
          <ac:spMkLst>
            <pc:docMk/>
            <pc:sldMk cId="2028408156" sldId="829"/>
            <ac:spMk id="2" creationId="{3FC426EA-120A-AB03-A668-256720E91468}"/>
          </ac:spMkLst>
        </pc:spChg>
        <pc:spChg chg="mod">
          <ac:chgData name="Aaron J Masino" userId="2136f450-c1a6-467a-901d-8891005589d6" providerId="ADAL" clId="{07B84554-406E-2D4D-A0E5-BB013C068C37}" dt="2025-07-10T21:17:19.174" v="21468" actId="20577"/>
          <ac:spMkLst>
            <pc:docMk/>
            <pc:sldMk cId="2028408156" sldId="829"/>
            <ac:spMk id="3" creationId="{406BFA87-D719-5852-625E-15CE8BDB81ED}"/>
          </ac:spMkLst>
        </pc:spChg>
        <pc:spChg chg="add mod">
          <ac:chgData name="Aaron J Masino" userId="2136f450-c1a6-467a-901d-8891005589d6" providerId="ADAL" clId="{07B84554-406E-2D4D-A0E5-BB013C068C37}" dt="2025-07-10T21:13:50.775" v="21264" actId="1076"/>
          <ac:spMkLst>
            <pc:docMk/>
            <pc:sldMk cId="2028408156" sldId="829"/>
            <ac:spMk id="7" creationId="{C98CD175-F150-B57E-0CB7-716E4FAEAC0E}"/>
          </ac:spMkLst>
        </pc:spChg>
        <pc:spChg chg="add mod">
          <ac:chgData name="Aaron J Masino" userId="2136f450-c1a6-467a-901d-8891005589d6" providerId="ADAL" clId="{07B84554-406E-2D4D-A0E5-BB013C068C37}" dt="2025-07-10T21:16:54.077" v="21427" actId="20577"/>
          <ac:spMkLst>
            <pc:docMk/>
            <pc:sldMk cId="2028408156" sldId="829"/>
            <ac:spMk id="8" creationId="{867A1B09-9204-28A5-2090-E4D31A40B134}"/>
          </ac:spMkLst>
        </pc:spChg>
        <pc:grpChg chg="add">
          <ac:chgData name="Aaron J Masino" userId="2136f450-c1a6-467a-901d-8891005589d6" providerId="ADAL" clId="{07B84554-406E-2D4D-A0E5-BB013C068C37}" dt="2025-07-10T21:18:01.275" v="21473" actId="164"/>
          <ac:grpSpMkLst>
            <pc:docMk/>
            <pc:sldMk cId="2028408156" sldId="829"/>
            <ac:grpSpMk id="9" creationId="{648F32A2-8962-CD46-A5DB-779EE51F60FA}"/>
          </ac:grpSpMkLst>
        </pc:grpChg>
        <pc:grpChg chg="add">
          <ac:chgData name="Aaron J Masino" userId="2136f450-c1a6-467a-901d-8891005589d6" providerId="ADAL" clId="{07B84554-406E-2D4D-A0E5-BB013C068C37}" dt="2025-07-10T21:18:26.485" v="21479" actId="164"/>
          <ac:grpSpMkLst>
            <pc:docMk/>
            <pc:sldMk cId="2028408156" sldId="829"/>
            <ac:grpSpMk id="10" creationId="{2E8E6F3C-F6A3-BD38-DDAA-2E1EAE84B441}"/>
          </ac:grpSpMkLst>
        </pc:grpChg>
        <pc:picChg chg="add mod">
          <ac:chgData name="Aaron J Masino" userId="2136f450-c1a6-467a-901d-8891005589d6" providerId="ADAL" clId="{07B84554-406E-2D4D-A0E5-BB013C068C37}" dt="2025-07-10T21:12:11.054" v="21254" actId="1076"/>
          <ac:picMkLst>
            <pc:docMk/>
            <pc:sldMk cId="2028408156" sldId="829"/>
            <ac:picMk id="4" creationId="{91E731AD-2A24-63D2-E2C4-A3CAF1224F25}"/>
          </ac:picMkLst>
        </pc:picChg>
        <pc:picChg chg="add mod">
          <ac:chgData name="Aaron J Masino" userId="2136f450-c1a6-467a-901d-8891005589d6" providerId="ADAL" clId="{07B84554-406E-2D4D-A0E5-BB013C068C37}" dt="2025-07-10T21:12:49.244" v="21258" actId="1076"/>
          <ac:picMkLst>
            <pc:docMk/>
            <pc:sldMk cId="2028408156" sldId="829"/>
            <ac:picMk id="5" creationId="{41D7ED62-9957-6968-68E8-80876D0DD119}"/>
          </ac:picMkLst>
        </pc:picChg>
        <pc:picChg chg="add mod">
          <ac:chgData name="Aaron J Masino" userId="2136f450-c1a6-467a-901d-8891005589d6" providerId="ADAL" clId="{07B84554-406E-2D4D-A0E5-BB013C068C37}" dt="2025-07-10T21:13:53.877" v="21265" actId="1076"/>
          <ac:picMkLst>
            <pc:docMk/>
            <pc:sldMk cId="2028408156" sldId="829"/>
            <ac:picMk id="6" creationId="{56A341AB-3327-701C-EDC5-D9319EEA1D02}"/>
          </ac:picMkLst>
        </pc:picChg>
      </pc:sldChg>
      <pc:sldChg chg="addSp modSp new mod modAnim">
        <pc:chgData name="Aaron J Masino" userId="2136f450-c1a6-467a-901d-8891005589d6" providerId="ADAL" clId="{07B84554-406E-2D4D-A0E5-BB013C068C37}" dt="2025-07-11T18:06:34.708" v="22672"/>
        <pc:sldMkLst>
          <pc:docMk/>
          <pc:sldMk cId="1924498700" sldId="830"/>
        </pc:sldMkLst>
        <pc:spChg chg="mod">
          <ac:chgData name="Aaron J Masino" userId="2136f450-c1a6-467a-901d-8891005589d6" providerId="ADAL" clId="{07B84554-406E-2D4D-A0E5-BB013C068C37}" dt="2025-07-10T21:47:50.800" v="21505" actId="20577"/>
          <ac:spMkLst>
            <pc:docMk/>
            <pc:sldMk cId="1924498700" sldId="830"/>
            <ac:spMk id="2" creationId="{0CB5003F-8E79-87B4-F5AF-DC146AA13A15}"/>
          </ac:spMkLst>
        </pc:spChg>
        <pc:spChg chg="mod">
          <ac:chgData name="Aaron J Masino" userId="2136f450-c1a6-467a-901d-8891005589d6" providerId="ADAL" clId="{07B84554-406E-2D4D-A0E5-BB013C068C37}" dt="2025-07-11T17:38:48.726" v="21964" actId="20577"/>
          <ac:spMkLst>
            <pc:docMk/>
            <pc:sldMk cId="1924498700" sldId="830"/>
            <ac:spMk id="3" creationId="{29F8C800-9F5B-A958-D86C-750CC59A283F}"/>
          </ac:spMkLst>
        </pc:spChg>
        <pc:spChg chg="add mod">
          <ac:chgData name="Aaron J Masino" userId="2136f450-c1a6-467a-901d-8891005589d6" providerId="ADAL" clId="{07B84554-406E-2D4D-A0E5-BB013C068C37}" dt="2025-07-11T17:35:39.584" v="21725" actId="1076"/>
          <ac:spMkLst>
            <pc:docMk/>
            <pc:sldMk cId="1924498700" sldId="830"/>
            <ac:spMk id="5" creationId="{FA849FD0-3D78-D6AD-554B-D508E0CDD698}"/>
          </ac:spMkLst>
        </pc:spChg>
        <pc:spChg chg="add mod">
          <ac:chgData name="Aaron J Masino" userId="2136f450-c1a6-467a-901d-8891005589d6" providerId="ADAL" clId="{07B84554-406E-2D4D-A0E5-BB013C068C37}" dt="2025-07-11T18:05:23.805" v="22665" actId="20577"/>
          <ac:spMkLst>
            <pc:docMk/>
            <pc:sldMk cId="1924498700" sldId="830"/>
            <ac:spMk id="6" creationId="{1C3F4D73-FBAC-77C3-36B9-135605B6BAA4}"/>
          </ac:spMkLst>
        </pc:spChg>
        <pc:picChg chg="add mod">
          <ac:chgData name="Aaron J Masino" userId="2136f450-c1a6-467a-901d-8891005589d6" providerId="ADAL" clId="{07B84554-406E-2D4D-A0E5-BB013C068C37}" dt="2025-07-11T17:35:28.559" v="21723" actId="1076"/>
          <ac:picMkLst>
            <pc:docMk/>
            <pc:sldMk cId="1924498700" sldId="830"/>
            <ac:picMk id="4" creationId="{8011B991-FA34-1A8F-4737-A262F523B6C9}"/>
          </ac:picMkLst>
        </pc:picChg>
      </pc:sldChg>
      <pc:sldChg chg="modSp add mod">
        <pc:chgData name="Aaron J Masino" userId="2136f450-c1a6-467a-901d-8891005589d6" providerId="ADAL" clId="{07B84554-406E-2D4D-A0E5-BB013C068C37}" dt="2025-07-11T18:15:13.875" v="22707" actId="20577"/>
        <pc:sldMkLst>
          <pc:docMk/>
          <pc:sldMk cId="2290409754" sldId="831"/>
        </pc:sldMkLst>
        <pc:spChg chg="mod">
          <ac:chgData name="Aaron J Masino" userId="2136f450-c1a6-467a-901d-8891005589d6" providerId="ADAL" clId="{07B84554-406E-2D4D-A0E5-BB013C068C37}" dt="2025-07-11T18:15:13.875" v="22707" actId="20577"/>
          <ac:spMkLst>
            <pc:docMk/>
            <pc:sldMk cId="2290409754" sldId="831"/>
            <ac:spMk id="2" creationId="{6F0DEC5E-77A9-5053-829E-A6EA162E6641}"/>
          </ac:spMkLst>
        </pc:spChg>
      </pc:sldChg>
      <pc:sldChg chg="addSp modSp new del mod">
        <pc:chgData name="Aaron J Masino" userId="2136f450-c1a6-467a-901d-8891005589d6" providerId="ADAL" clId="{07B84554-406E-2D4D-A0E5-BB013C068C37}" dt="2025-07-11T18:05:28.714" v="22666" actId="2696"/>
        <pc:sldMkLst>
          <pc:docMk/>
          <pc:sldMk cId="3180637293" sldId="831"/>
        </pc:sldMkLst>
        <pc:spChg chg="mod">
          <ac:chgData name="Aaron J Masino" userId="2136f450-c1a6-467a-901d-8891005589d6" providerId="ADAL" clId="{07B84554-406E-2D4D-A0E5-BB013C068C37}" dt="2025-07-11T17:39:11.950" v="21987" actId="20577"/>
          <ac:spMkLst>
            <pc:docMk/>
            <pc:sldMk cId="3180637293" sldId="831"/>
            <ac:spMk id="2" creationId="{2CC461A1-0147-567F-D3A6-9366C5090190}"/>
          </ac:spMkLst>
        </pc:spChg>
        <pc:spChg chg="mod">
          <ac:chgData name="Aaron J Masino" userId="2136f450-c1a6-467a-901d-8891005589d6" providerId="ADAL" clId="{07B84554-406E-2D4D-A0E5-BB013C068C37}" dt="2025-07-11T18:01:29.581" v="22378" actId="20577"/>
          <ac:spMkLst>
            <pc:docMk/>
            <pc:sldMk cId="3180637293" sldId="831"/>
            <ac:spMk id="3" creationId="{2B4B039C-7C29-4ACF-A721-81CAB3C676F8}"/>
          </ac:spMkLst>
        </pc:spChg>
        <pc:spChg chg="add mod">
          <ac:chgData name="Aaron J Masino" userId="2136f450-c1a6-467a-901d-8891005589d6" providerId="ADAL" clId="{07B84554-406E-2D4D-A0E5-BB013C068C37}" dt="2025-07-11T18:00:13.632" v="22301" actId="1076"/>
          <ac:spMkLst>
            <pc:docMk/>
            <pc:sldMk cId="3180637293" sldId="831"/>
            <ac:spMk id="4" creationId="{A97A8A8B-739A-ECA2-204F-2CC60CD8D906}"/>
          </ac:spMkLst>
        </pc:spChg>
      </pc:sldChg>
      <pc:sldChg chg="modSp new mod">
        <pc:chgData name="Aaron J Masino" userId="2136f450-c1a6-467a-901d-8891005589d6" providerId="ADAL" clId="{07B84554-406E-2D4D-A0E5-BB013C068C37}" dt="2025-07-11T19:04:50.001" v="24586" actId="20577"/>
        <pc:sldMkLst>
          <pc:docMk/>
          <pc:sldMk cId="3286176079" sldId="832"/>
        </pc:sldMkLst>
        <pc:spChg chg="mod">
          <ac:chgData name="Aaron J Masino" userId="2136f450-c1a6-467a-901d-8891005589d6" providerId="ADAL" clId="{07B84554-406E-2D4D-A0E5-BB013C068C37}" dt="2025-07-11T18:18:30.829" v="22731" actId="20577"/>
          <ac:spMkLst>
            <pc:docMk/>
            <pc:sldMk cId="3286176079" sldId="832"/>
            <ac:spMk id="2" creationId="{9F27D07F-F6B6-46B9-288A-EDA597CDD22A}"/>
          </ac:spMkLst>
        </pc:spChg>
        <pc:spChg chg="mod">
          <ac:chgData name="Aaron J Masino" userId="2136f450-c1a6-467a-901d-8891005589d6" providerId="ADAL" clId="{07B84554-406E-2D4D-A0E5-BB013C068C37}" dt="2025-07-11T19:04:50.001" v="24586" actId="20577"/>
          <ac:spMkLst>
            <pc:docMk/>
            <pc:sldMk cId="3286176079" sldId="832"/>
            <ac:spMk id="3" creationId="{B4FFD340-6ADD-D27C-ABB1-141F14136659}"/>
          </ac:spMkLst>
        </pc:spChg>
      </pc:sldChg>
      <pc:sldChg chg="modSp new mod modAnim">
        <pc:chgData name="Aaron J Masino" userId="2136f450-c1a6-467a-901d-8891005589d6" providerId="ADAL" clId="{07B84554-406E-2D4D-A0E5-BB013C068C37}" dt="2025-07-11T18:53:27.255" v="24390"/>
        <pc:sldMkLst>
          <pc:docMk/>
          <pc:sldMk cId="267142382" sldId="833"/>
        </pc:sldMkLst>
        <pc:spChg chg="mod">
          <ac:chgData name="Aaron J Masino" userId="2136f450-c1a6-467a-901d-8891005589d6" providerId="ADAL" clId="{07B84554-406E-2D4D-A0E5-BB013C068C37}" dt="2025-07-11T18:22:36.414" v="23124" actId="20577"/>
          <ac:spMkLst>
            <pc:docMk/>
            <pc:sldMk cId="267142382" sldId="833"/>
            <ac:spMk id="2" creationId="{D57ED332-1982-3A19-6E62-70156FD532D8}"/>
          </ac:spMkLst>
        </pc:spChg>
        <pc:spChg chg="mod">
          <ac:chgData name="Aaron J Masino" userId="2136f450-c1a6-467a-901d-8891005589d6" providerId="ADAL" clId="{07B84554-406E-2D4D-A0E5-BB013C068C37}" dt="2025-07-11T18:52:22.780" v="24383" actId="20577"/>
          <ac:spMkLst>
            <pc:docMk/>
            <pc:sldMk cId="267142382" sldId="833"/>
            <ac:spMk id="3" creationId="{5C2BB20A-AF73-285C-8172-1C7C0C2E59E3}"/>
          </ac:spMkLst>
        </pc:spChg>
      </pc:sldChg>
      <pc:sldChg chg="modSp new mod">
        <pc:chgData name="Aaron J Masino" userId="2136f450-c1a6-467a-901d-8891005589d6" providerId="ADAL" clId="{07B84554-406E-2D4D-A0E5-BB013C068C37}" dt="2025-07-11T19:03:36.407" v="24584" actId="20577"/>
        <pc:sldMkLst>
          <pc:docMk/>
          <pc:sldMk cId="4166454123" sldId="834"/>
        </pc:sldMkLst>
        <pc:spChg chg="mod">
          <ac:chgData name="Aaron J Masino" userId="2136f450-c1a6-467a-901d-8891005589d6" providerId="ADAL" clId="{07B84554-406E-2D4D-A0E5-BB013C068C37}" dt="2025-07-11T18:54:55.090" v="24438" actId="20577"/>
          <ac:spMkLst>
            <pc:docMk/>
            <pc:sldMk cId="4166454123" sldId="834"/>
            <ac:spMk id="2" creationId="{AE430C84-3895-A5FF-B293-5D8296C9A443}"/>
          </ac:spMkLst>
        </pc:spChg>
        <pc:spChg chg="mod">
          <ac:chgData name="Aaron J Masino" userId="2136f450-c1a6-467a-901d-8891005589d6" providerId="ADAL" clId="{07B84554-406E-2D4D-A0E5-BB013C068C37}" dt="2025-07-11T19:03:36.407" v="24584" actId="20577"/>
          <ac:spMkLst>
            <pc:docMk/>
            <pc:sldMk cId="4166454123" sldId="834"/>
            <ac:spMk id="3" creationId="{8697C2B4-8C0E-5A81-989A-5F4EB77D91C6}"/>
          </ac:spMkLst>
        </pc:spChg>
      </pc:sldChg>
      <pc:sldChg chg="modSp new mod ord">
        <pc:chgData name="Aaron J Masino" userId="2136f450-c1a6-467a-901d-8891005589d6" providerId="ADAL" clId="{07B84554-406E-2D4D-A0E5-BB013C068C37}" dt="2025-07-11T19:25:27.810" v="25304" actId="20577"/>
        <pc:sldMkLst>
          <pc:docMk/>
          <pc:sldMk cId="1128348619" sldId="835"/>
        </pc:sldMkLst>
        <pc:spChg chg="mod">
          <ac:chgData name="Aaron J Masino" userId="2136f450-c1a6-467a-901d-8891005589d6" providerId="ADAL" clId="{07B84554-406E-2D4D-A0E5-BB013C068C37}" dt="2025-07-11T19:14:19.715" v="24597" actId="20577"/>
          <ac:spMkLst>
            <pc:docMk/>
            <pc:sldMk cId="1128348619" sldId="835"/>
            <ac:spMk id="2" creationId="{29DDA0E7-13A2-E5F0-C364-22FA9C53A1C1}"/>
          </ac:spMkLst>
        </pc:spChg>
        <pc:spChg chg="mod">
          <ac:chgData name="Aaron J Masino" userId="2136f450-c1a6-467a-901d-8891005589d6" providerId="ADAL" clId="{07B84554-406E-2D4D-A0E5-BB013C068C37}" dt="2025-07-11T19:25:27.810" v="25304" actId="20577"/>
          <ac:spMkLst>
            <pc:docMk/>
            <pc:sldMk cId="1128348619" sldId="835"/>
            <ac:spMk id="3" creationId="{608D6E57-FA23-B0DC-3CBD-2D113F3F3525}"/>
          </ac:spMkLst>
        </pc:spChg>
      </pc:sldChg>
      <pc:sldMasterChg chg="modSp">
        <pc:chgData name="Aaron J Masino" userId="2136f450-c1a6-467a-901d-8891005589d6" providerId="ADAL" clId="{07B84554-406E-2D4D-A0E5-BB013C068C37}" dt="2025-06-25T11:47:03.053" v="1109" actId="179"/>
        <pc:sldMasterMkLst>
          <pc:docMk/>
          <pc:sldMasterMk cId="2924523013" sldId="2147483672"/>
        </pc:sldMasterMkLst>
        <pc:spChg chg="mod">
          <ac:chgData name="Aaron J Masino" userId="2136f450-c1a6-467a-901d-8891005589d6" providerId="ADAL" clId="{07B84554-406E-2D4D-A0E5-BB013C068C37}" dt="2025-06-25T11:47:03.053" v="1109" actId="179"/>
          <ac:spMkLst>
            <pc:docMk/>
            <pc:sldMasterMk cId="2924523013" sldId="2147483672"/>
            <ac:spMk id="3" creationId="{00000000-0000-0000-0000-000000000000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Multi-edge can occur in models of real networks for example where more than one road connects two locations or multiple data lines connect two devices (e.g., ethernet and </a:t>
            </a:r>
            <a:r>
              <a:rPr lang="en-US" dirty="0" err="1"/>
              <a:t>wifi</a:t>
            </a:r>
            <a:r>
              <a:rPr lang="en-US" dirty="0"/>
              <a:t>)</a:t>
            </a:r>
          </a:p>
          <a:p>
            <a:r>
              <a:rPr lang="en-US" dirty="0"/>
              <a:t>Self-edge can occur for example if a web page links to itself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25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Self loops are represented in the adjacency matrix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𝑚𝑢𝑙𝑡𝑖𝑝𝑙𝑖𝑐𝑖𝑡𝑦</m:t>
                    </m:r>
                  </m:oMath>
                </a14:m>
                <a:r>
                  <a:rPr lang="en-US" dirty="0"/>
                  <a:t> because</a:t>
                </a:r>
                <a:r>
                  <a:rPr lang="en-US" baseline="0" dirty="0"/>
                  <a:t>: (1) it maintains consistency with other edges which are represented twice in the matrix (2) mathematical convenience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Self loops are represented in the adjacency matrix by setting </a:t>
                </a:r>
                <a:r>
                  <a:rPr lang="en-US" b="0" i="0">
                    <a:latin typeface="Cambria Math" panose="02040503050406030204" pitchFamily="18" charset="0"/>
                  </a:rPr>
                  <a:t>𝑎_𝑖𝑖=2∗𝑚𝑢𝑙𝑡𝑖𝑝𝑙𝑖𝑐𝑖𝑡𝑦</a:t>
                </a:r>
                <a:r>
                  <a:rPr lang="en-US" dirty="0"/>
                  <a:t> because</a:t>
                </a:r>
                <a:r>
                  <a:rPr lang="en-US" baseline="0" dirty="0"/>
                  <a:t>: (1) it maintains consistency with other edges which are represented twice in the matrix (2) mathematical convenience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825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indicates a directed</a:t>
                </a:r>
                <a:r>
                  <a:rPr lang="en-US" baseline="0" dirty="0"/>
                  <a:t> edge from j to </a:t>
                </a:r>
                <a:r>
                  <a:rPr lang="en-US" baseline="0" dirty="0" err="1"/>
                  <a:t>i</a:t>
                </a:r>
                <a:r>
                  <a:rPr lang="en-US" baseline="0" dirty="0"/>
                  <a:t> which is somewhat counterintuitive but turns out to be mathematically convenient</a:t>
                </a:r>
              </a:p>
              <a:p>
                <a:r>
                  <a:rPr lang="en-US" baseline="0" dirty="0"/>
                  <a:t>Self edges are represented by a 1 for mathematical convenience 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Note that </a:t>
                </a:r>
                <a:r>
                  <a:rPr lang="en-US" b="0" i="0">
                    <a:latin typeface="Cambria Math" panose="02040503050406030204" pitchFamily="18" charset="0"/>
                  </a:rPr>
                  <a:t>𝑎_𝑖𝑗=1</a:t>
                </a:r>
                <a:r>
                  <a:rPr lang="en-US" dirty="0"/>
                  <a:t> indicates a directed</a:t>
                </a:r>
                <a:r>
                  <a:rPr lang="en-US" baseline="0" dirty="0"/>
                  <a:t> edge from j to </a:t>
                </a:r>
                <a:r>
                  <a:rPr lang="en-US" baseline="0" dirty="0" err="1"/>
                  <a:t>i</a:t>
                </a:r>
                <a:r>
                  <a:rPr lang="en-US" baseline="0" dirty="0"/>
                  <a:t> which is somewhat counterintuitive but turns out to be mathematically convenient</a:t>
                </a:r>
              </a:p>
              <a:p>
                <a:r>
                  <a:rPr lang="en-US" baseline="0" dirty="0"/>
                  <a:t>Self edges are represented by a 1 for mathematical convenience 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77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1590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 matrix with all positive values such as the adjacency matrix, there is only one positive eigenvalue per the Perron-Frobenius theorem)</a:t>
            </a:r>
          </a:p>
          <a:p>
            <a:r>
              <a:rPr lang="en-US" dirty="0"/>
              <a:t>Technically, this is only true for connected networks (i.e., networks with one component). For multi-component networks, each component will have exactly one positive eigenvalue.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508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Out component of a node A is the set of nodes that are reachable from the node on a directed path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79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0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D08B6C-8A43-5644-B4BB-E95D157C2B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574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5306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523875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744538" indent="-2206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915988" indent="-1714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147763" indent="-23177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eg"/><Relationship Id="rId4" Type="http://schemas.openxmlformats.org/officeDocument/2006/relationships/hyperlink" Target="https://ocw.mit.edu/courses/18-065-matrix-methods-in-data-analysis-signal-processing-and-machine-learning-spring-2018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6" y="1371600"/>
            <a:ext cx="4841373" cy="1994392"/>
          </a:xfrm>
        </p:spPr>
        <p:txBody>
          <a:bodyPr/>
          <a:lstStyle/>
          <a:p>
            <a:r>
              <a:rPr lang="en-US" dirty="0"/>
              <a:t>Classical Graph Representations and Properties</a:t>
            </a:r>
          </a:p>
        </p:txBody>
      </p:sp>
      <p:pic>
        <p:nvPicPr>
          <p:cNvPr id="7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D9A9A50E-E3F3-E9D1-98F5-2E5BAC43F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64F48-29B2-6DDE-2F71-D2D104255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for undirected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C1281-2092-BDF8-2A0D-C3A30F2093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762391" cy="467480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degree,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an </a:t>
                </a:r>
                <a:r>
                  <a:rPr lang="en-US" b="1" u="sng" dirty="0"/>
                  <a:t>undirected</a:t>
                </a:r>
                <a:r>
                  <a:rPr lang="en-US" dirty="0"/>
                  <a:t> network is the number of edges incident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 the number of nodes connected to it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dirty="0" err="1"/>
                  <a:t>multiedge</a:t>
                </a:r>
                <a:r>
                  <a:rPr lang="en-US" dirty="0"/>
                  <a:t> adds its multiplicity to the node degree</a:t>
                </a:r>
              </a:p>
              <a:p>
                <a:pPr marL="530225" lvl="1" indent="-530225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An undirected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edges has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 ends (i.e., points incident on a node) and hence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mean degree over all nodes in the network is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6C1281-2092-BDF8-2A0D-C3A30F2093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762391" cy="4674806"/>
              </a:xfrm>
              <a:blipFill>
                <a:blip r:embed="rId2"/>
                <a:stretch>
                  <a:fillRect l="-2288" t="-2710" r="-1471" b="-15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94745EEF-3680-3819-7E77-B6E5FE369F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4683"/>
              </p:ext>
            </p:extLst>
          </p:nvPr>
        </p:nvGraphicFramePr>
        <p:xfrm>
          <a:off x="9589880" y="2902448"/>
          <a:ext cx="1850334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5167">
                  <a:extLst>
                    <a:ext uri="{9D8B030D-6E8A-4147-A177-3AD203B41FA5}">
                      <a16:colId xmlns:a16="http://schemas.microsoft.com/office/drawing/2014/main" val="1774487039"/>
                    </a:ext>
                  </a:extLst>
                </a:gridCol>
                <a:gridCol w="925167">
                  <a:extLst>
                    <a:ext uri="{9D8B030D-6E8A-4147-A177-3AD203B41FA5}">
                      <a16:colId xmlns:a16="http://schemas.microsoft.com/office/drawing/2014/main" val="156571058"/>
                    </a:ext>
                  </a:extLst>
                </a:gridCol>
              </a:tblGrid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19391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48565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75236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35770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54645"/>
                  </a:ext>
                </a:extLst>
              </a:tr>
            </a:tbl>
          </a:graphicData>
        </a:graphic>
      </p:graphicFrame>
      <p:grpSp>
        <p:nvGrpSpPr>
          <p:cNvPr id="29" name="Group 28">
            <a:extLst>
              <a:ext uri="{FF2B5EF4-FFF2-40B4-BE49-F238E27FC236}">
                <a16:creationId xmlns:a16="http://schemas.microsoft.com/office/drawing/2014/main" id="{57573D77-7B38-3573-94AA-463809C11697}"/>
              </a:ext>
            </a:extLst>
          </p:cNvPr>
          <p:cNvGrpSpPr/>
          <p:nvPr/>
        </p:nvGrpSpPr>
        <p:grpSpPr>
          <a:xfrm>
            <a:off x="9400708" y="910580"/>
            <a:ext cx="2030211" cy="1687660"/>
            <a:chOff x="8197647" y="990724"/>
            <a:chExt cx="2030211" cy="168766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6274147-3C4C-D06A-D746-FADD66B7C651}"/>
                </a:ext>
              </a:extLst>
            </p:cNvPr>
            <p:cNvSpPr/>
            <p:nvPr/>
          </p:nvSpPr>
          <p:spPr>
            <a:xfrm>
              <a:off x="9497581" y="231262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29F88A-A272-B1B2-479D-49820906CE11}"/>
                </a:ext>
              </a:extLst>
            </p:cNvPr>
            <p:cNvSpPr/>
            <p:nvPr/>
          </p:nvSpPr>
          <p:spPr>
            <a:xfrm>
              <a:off x="8197647" y="179238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FE2B894-7A6F-C778-245C-C02BB0C22DAD}"/>
                </a:ext>
              </a:extLst>
            </p:cNvPr>
            <p:cNvSpPr/>
            <p:nvPr/>
          </p:nvSpPr>
          <p:spPr>
            <a:xfrm>
              <a:off x="9010724" y="99251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C16D5E-BDF1-C910-7D21-003316D5E806}"/>
                </a:ext>
              </a:extLst>
            </p:cNvPr>
            <p:cNvSpPr/>
            <p:nvPr/>
          </p:nvSpPr>
          <p:spPr>
            <a:xfrm>
              <a:off x="9862098" y="173556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60C1F1B-6324-2A32-AC4B-D7E2AB79A8F2}"/>
                </a:ext>
              </a:extLst>
            </p:cNvPr>
            <p:cNvCxnSpPr>
              <a:stCxn id="10" idx="4"/>
              <a:endCxn id="9" idx="0"/>
            </p:cNvCxnSpPr>
            <p:nvPr/>
          </p:nvCxnSpPr>
          <p:spPr>
            <a:xfrm flipH="1">
              <a:off x="8380527" y="1358270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CB24AC-DC02-9858-6166-C88630D23ED6}"/>
                </a:ext>
              </a:extLst>
            </p:cNvPr>
            <p:cNvCxnSpPr>
              <a:cxnSpLocks/>
              <a:stCxn id="10" idx="4"/>
              <a:endCxn id="11" idx="2"/>
            </p:cNvCxnSpPr>
            <p:nvPr/>
          </p:nvCxnSpPr>
          <p:spPr>
            <a:xfrm>
              <a:off x="9193604" y="1358270"/>
              <a:ext cx="668494" cy="56017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5B5D786-6179-5CBC-3CE7-0B335ADB974F}"/>
                </a:ext>
              </a:extLst>
            </p:cNvPr>
            <p:cNvCxnSpPr>
              <a:cxnSpLocks/>
              <a:stCxn id="10" idx="4"/>
              <a:endCxn id="8" idx="0"/>
            </p:cNvCxnSpPr>
            <p:nvPr/>
          </p:nvCxnSpPr>
          <p:spPr>
            <a:xfrm>
              <a:off x="9193604" y="1358270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7FADC84-5A25-5E7B-CF9B-72AD23001639}"/>
                </a:ext>
              </a:extLst>
            </p:cNvPr>
            <p:cNvCxnSpPr>
              <a:cxnSpLocks/>
              <a:stCxn id="8" idx="0"/>
              <a:endCxn id="9" idx="6"/>
            </p:cNvCxnSpPr>
            <p:nvPr/>
          </p:nvCxnSpPr>
          <p:spPr>
            <a:xfrm flipH="1" flipV="1">
              <a:off x="8563407" y="1975266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7EC579B-E82C-454E-E229-33268FBFFE99}"/>
                </a:ext>
              </a:extLst>
            </p:cNvPr>
            <p:cNvSpPr txBox="1"/>
            <p:nvPr/>
          </p:nvSpPr>
          <p:spPr>
            <a:xfrm>
              <a:off x="9039007" y="990724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9F66D84-4FBF-1A47-FBB8-84C5983F1B48}"/>
                </a:ext>
              </a:extLst>
            </p:cNvPr>
            <p:cNvSpPr txBox="1"/>
            <p:nvPr/>
          </p:nvSpPr>
          <p:spPr>
            <a:xfrm>
              <a:off x="8226726" y="178881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FCC0626-EAE8-8C51-CE17-695476285A63}"/>
                </a:ext>
              </a:extLst>
            </p:cNvPr>
            <p:cNvSpPr txBox="1"/>
            <p:nvPr/>
          </p:nvSpPr>
          <p:spPr>
            <a:xfrm>
              <a:off x="9895823" y="1733777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BA09FF1-E602-03A9-07C5-3F63E1040D6B}"/>
                </a:ext>
              </a:extLst>
            </p:cNvPr>
            <p:cNvSpPr txBox="1"/>
            <p:nvPr/>
          </p:nvSpPr>
          <p:spPr>
            <a:xfrm>
              <a:off x="9529804" y="230905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8D076E-3CCE-FE36-750C-80FEC454876F}"/>
                </a:ext>
              </a:extLst>
            </p:cNvPr>
            <p:cNvCxnSpPr>
              <a:cxnSpLocks/>
              <a:stCxn id="16" idx="3"/>
              <a:endCxn id="18" idx="0"/>
            </p:cNvCxnSpPr>
            <p:nvPr/>
          </p:nvCxnSpPr>
          <p:spPr>
            <a:xfrm>
              <a:off x="9358325" y="1175390"/>
              <a:ext cx="696356" cy="55838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262A81-611E-81F9-0E0B-6F22D8127C1F}"/>
                </a:ext>
              </a:extLst>
            </p:cNvPr>
            <p:cNvCxnSpPr>
              <a:cxnSpLocks/>
              <a:stCxn id="11" idx="4"/>
              <a:endCxn id="19" idx="0"/>
            </p:cNvCxnSpPr>
            <p:nvPr/>
          </p:nvCxnSpPr>
          <p:spPr>
            <a:xfrm flipH="1">
              <a:off x="9689463" y="2101323"/>
              <a:ext cx="355515" cy="207729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7CB66-ABBD-36E3-79A3-021F382D8814}"/>
                  </a:ext>
                </a:extLst>
              </p:cNvPr>
              <p:cNvSpPr txBox="1"/>
              <p:nvPr/>
            </p:nvSpPr>
            <p:spPr>
              <a:xfrm>
                <a:off x="11057679" y="1055255"/>
                <a:ext cx="685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A7CB66-ABBD-36E3-79A3-021F382D8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679" y="1055255"/>
                <a:ext cx="685252" cy="276999"/>
              </a:xfrm>
              <a:prstGeom prst="rect">
                <a:avLst/>
              </a:prstGeom>
              <a:blipFill>
                <a:blip r:embed="rId3"/>
                <a:stretch>
                  <a:fillRect l="-3636" r="-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9CE-7E1C-8F03-3211-B429B8357456}"/>
                  </a:ext>
                </a:extLst>
              </p:cNvPr>
              <p:cNvSpPr txBox="1"/>
              <p:nvPr/>
            </p:nvSpPr>
            <p:spPr>
              <a:xfrm>
                <a:off x="9429787" y="4744556"/>
                <a:ext cx="2054280" cy="5969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23669CE-7E1C-8F03-3211-B429B8357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9787" y="4744556"/>
                <a:ext cx="2054280" cy="596958"/>
              </a:xfrm>
              <a:prstGeom prst="rect">
                <a:avLst/>
              </a:prstGeom>
              <a:blipFill>
                <a:blip r:embed="rId4"/>
                <a:stretch>
                  <a:fillRect l="-39877" t="-162500" r="-1840" b="-235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E60B52-4230-C79E-D1CE-07E5EE10A8F7}"/>
                  </a:ext>
                </a:extLst>
              </p:cNvPr>
              <p:cNvSpPr txBox="1"/>
              <p:nvPr/>
            </p:nvSpPr>
            <p:spPr>
              <a:xfrm>
                <a:off x="9877794" y="5427030"/>
                <a:ext cx="1158266" cy="518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E60B52-4230-C79E-D1CE-07E5EE10A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794" y="5427030"/>
                <a:ext cx="1158266" cy="518604"/>
              </a:xfrm>
              <a:prstGeom prst="rect">
                <a:avLst/>
              </a:prstGeom>
              <a:blipFill>
                <a:blip r:embed="rId5"/>
                <a:stretch>
                  <a:fillRect l="-2174" t="-4762" r="-4348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3407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324A3B-30F1-A675-84EE-A0E5DD174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degree for directed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613CB-E73B-5A06-85BD-3557C4BCD8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126128" cy="480676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Two degree types for each node in a directed network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in-degree</a:t>
                </a:r>
                <a:r>
                  <a:rPr lang="en-US" dirty="0"/>
                  <a:t> is the number of edges entering the node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out-degree</a:t>
                </a:r>
                <a:r>
                  <a:rPr lang="en-US" dirty="0"/>
                  <a:t> is the number of edges leaving the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Recalling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 the adjacency matrix of a directed network if there is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then</a:t>
                </a:r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total number of edges,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is equivalently given by any of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mean </a:t>
                </a:r>
                <a:r>
                  <a:rPr lang="en-US" i="1" dirty="0"/>
                  <a:t>in-degree</a:t>
                </a:r>
                <a:r>
                  <a:rPr lang="en-US" dirty="0"/>
                  <a:t> is </a:t>
                </a:r>
                <a:r>
                  <a:rPr lang="en-US" u="sng" dirty="0"/>
                  <a:t>always</a:t>
                </a:r>
                <a:r>
                  <a:rPr lang="en-US" dirty="0"/>
                  <a:t> equal to the mean </a:t>
                </a:r>
                <a:r>
                  <a:rPr lang="en-US" i="1" dirty="0"/>
                  <a:t>out-degree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7613CB-E73B-5A06-85BD-3557C4BCD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126128" cy="4806765"/>
              </a:xfrm>
              <a:blipFill>
                <a:blip r:embed="rId2"/>
                <a:stretch>
                  <a:fillRect l="-2184" t="-2632" r="-2340" b="-14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A2B9F01-E731-CB93-CC1F-D0296FFDF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59024"/>
              </p:ext>
            </p:extLst>
          </p:nvPr>
        </p:nvGraphicFramePr>
        <p:xfrm>
          <a:off x="9349686" y="2663024"/>
          <a:ext cx="2762451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3019">
                  <a:extLst>
                    <a:ext uri="{9D8B030D-6E8A-4147-A177-3AD203B41FA5}">
                      <a16:colId xmlns:a16="http://schemas.microsoft.com/office/drawing/2014/main" val="1774487039"/>
                    </a:ext>
                  </a:extLst>
                </a:gridCol>
                <a:gridCol w="991888">
                  <a:extLst>
                    <a:ext uri="{9D8B030D-6E8A-4147-A177-3AD203B41FA5}">
                      <a16:colId xmlns:a16="http://schemas.microsoft.com/office/drawing/2014/main" val="156571058"/>
                    </a:ext>
                  </a:extLst>
                </a:gridCol>
                <a:gridCol w="1077544">
                  <a:extLst>
                    <a:ext uri="{9D8B030D-6E8A-4147-A177-3AD203B41FA5}">
                      <a16:colId xmlns:a16="http://schemas.microsoft.com/office/drawing/2014/main" val="2048115768"/>
                    </a:ext>
                  </a:extLst>
                </a:gridCol>
              </a:tblGrid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In-degree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i="1" dirty="0"/>
                        <a:t>out-degree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6019391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648565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2475236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035770"/>
                  </a:ext>
                </a:extLst>
              </a:tr>
              <a:tr h="23714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8654645"/>
                  </a:ext>
                </a:extLst>
              </a:tr>
            </a:tbl>
          </a:graphicData>
        </a:graphic>
      </p:graphicFrame>
      <p:sp>
        <p:nvSpPr>
          <p:cNvPr id="6" name="Oval 5">
            <a:extLst>
              <a:ext uri="{FF2B5EF4-FFF2-40B4-BE49-F238E27FC236}">
                <a16:creationId xmlns:a16="http://schemas.microsoft.com/office/drawing/2014/main" id="{F6FEA62B-F3E0-E1F2-621B-C48ED34D30BA}"/>
              </a:ext>
            </a:extLst>
          </p:cNvPr>
          <p:cNvSpPr/>
          <p:nvPr/>
        </p:nvSpPr>
        <p:spPr>
          <a:xfrm>
            <a:off x="10700642" y="2232480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5E68043-93CC-5E76-03C6-EBC5C9A5A7A5}"/>
              </a:ext>
            </a:extLst>
          </p:cNvPr>
          <p:cNvSpPr/>
          <p:nvPr/>
        </p:nvSpPr>
        <p:spPr>
          <a:xfrm>
            <a:off x="9400708" y="1712242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F567DB2-2AF2-57D9-E117-0779BBFA703B}"/>
              </a:ext>
            </a:extLst>
          </p:cNvPr>
          <p:cNvSpPr/>
          <p:nvPr/>
        </p:nvSpPr>
        <p:spPr>
          <a:xfrm>
            <a:off x="10213785" y="912366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0FC9AF4-4320-4C5B-639B-50D1911460C8}"/>
              </a:ext>
            </a:extLst>
          </p:cNvPr>
          <p:cNvSpPr/>
          <p:nvPr/>
        </p:nvSpPr>
        <p:spPr>
          <a:xfrm>
            <a:off x="11065159" y="1655419"/>
            <a:ext cx="365760" cy="365760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E5EE7A-DFC0-1A77-8E85-09E653B7B91F}"/>
              </a:ext>
            </a:extLst>
          </p:cNvPr>
          <p:cNvCxnSpPr>
            <a:stCxn id="8" idx="4"/>
            <a:endCxn id="7" idx="0"/>
          </p:cNvCxnSpPr>
          <p:nvPr/>
        </p:nvCxnSpPr>
        <p:spPr>
          <a:xfrm flipH="1">
            <a:off x="9583588" y="1278126"/>
            <a:ext cx="813077" cy="434116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18BD7BD-70CC-7DA4-C9B5-79760BF649FE}"/>
              </a:ext>
            </a:extLst>
          </p:cNvPr>
          <p:cNvCxnSpPr>
            <a:cxnSpLocks/>
            <a:stCxn id="8" idx="4"/>
            <a:endCxn id="9" idx="2"/>
          </p:cNvCxnSpPr>
          <p:nvPr/>
        </p:nvCxnSpPr>
        <p:spPr>
          <a:xfrm>
            <a:off x="10396665" y="1278126"/>
            <a:ext cx="668494" cy="560173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37293BB-DD22-5D42-EC16-DC0B3ADA5F77}"/>
              </a:ext>
            </a:extLst>
          </p:cNvPr>
          <p:cNvCxnSpPr>
            <a:cxnSpLocks/>
            <a:stCxn id="8" idx="4"/>
            <a:endCxn id="6" idx="0"/>
          </p:cNvCxnSpPr>
          <p:nvPr/>
        </p:nvCxnSpPr>
        <p:spPr>
          <a:xfrm>
            <a:off x="10396665" y="1278126"/>
            <a:ext cx="486857" cy="954354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48DDCC-FEED-A212-C8AE-2447EF5150B0}"/>
              </a:ext>
            </a:extLst>
          </p:cNvPr>
          <p:cNvCxnSpPr>
            <a:cxnSpLocks/>
            <a:stCxn id="6" idx="0"/>
            <a:endCxn id="7" idx="6"/>
          </p:cNvCxnSpPr>
          <p:nvPr/>
        </p:nvCxnSpPr>
        <p:spPr>
          <a:xfrm flipH="1" flipV="1">
            <a:off x="9766468" y="1895122"/>
            <a:ext cx="1117054" cy="337358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50DC503-862B-D48A-8206-3F502F384E65}"/>
              </a:ext>
            </a:extLst>
          </p:cNvPr>
          <p:cNvSpPr txBox="1"/>
          <p:nvPr/>
        </p:nvSpPr>
        <p:spPr>
          <a:xfrm>
            <a:off x="10242068" y="91058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243C11-D445-33EE-E08D-B1C446D4248C}"/>
              </a:ext>
            </a:extLst>
          </p:cNvPr>
          <p:cNvSpPr txBox="1"/>
          <p:nvPr/>
        </p:nvSpPr>
        <p:spPr>
          <a:xfrm>
            <a:off x="9429787" y="1708670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703CB7D-C194-BF90-877E-2289645A9359}"/>
              </a:ext>
            </a:extLst>
          </p:cNvPr>
          <p:cNvSpPr txBox="1"/>
          <p:nvPr/>
        </p:nvSpPr>
        <p:spPr>
          <a:xfrm>
            <a:off x="11098884" y="1653633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8576C0-BE5B-F7DC-1DA5-B00BB097C982}"/>
              </a:ext>
            </a:extLst>
          </p:cNvPr>
          <p:cNvSpPr txBox="1"/>
          <p:nvPr/>
        </p:nvSpPr>
        <p:spPr>
          <a:xfrm>
            <a:off x="10732865" y="222890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9EAA2C-0ED6-D0C6-7588-7206D3FCB9F9}"/>
              </a:ext>
            </a:extLst>
          </p:cNvPr>
          <p:cNvCxnSpPr>
            <a:cxnSpLocks/>
            <a:stCxn id="14" idx="3"/>
            <a:endCxn id="16" idx="0"/>
          </p:cNvCxnSpPr>
          <p:nvPr/>
        </p:nvCxnSpPr>
        <p:spPr>
          <a:xfrm>
            <a:off x="10561386" y="1095246"/>
            <a:ext cx="696356" cy="558387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1219B8-2F9E-2528-3B5F-24D2D3F3E9B3}"/>
              </a:ext>
            </a:extLst>
          </p:cNvPr>
          <p:cNvCxnSpPr>
            <a:cxnSpLocks/>
            <a:stCxn id="9" idx="4"/>
            <a:endCxn id="17" idx="0"/>
          </p:cNvCxnSpPr>
          <p:nvPr/>
        </p:nvCxnSpPr>
        <p:spPr>
          <a:xfrm flipH="1">
            <a:off x="10892524" y="2021179"/>
            <a:ext cx="355515" cy="207729"/>
          </a:xfrm>
          <a:prstGeom prst="line">
            <a:avLst/>
          </a:prstGeom>
          <a:ln w="19050">
            <a:solidFill>
              <a:schemeClr val="accent2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FB6E28-3953-391B-37DF-B9BAEBDFE2E5}"/>
                  </a:ext>
                </a:extLst>
              </p:cNvPr>
              <p:cNvSpPr txBox="1"/>
              <p:nvPr/>
            </p:nvSpPr>
            <p:spPr>
              <a:xfrm>
                <a:off x="11057679" y="1055255"/>
                <a:ext cx="68525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1FB6E28-3953-391B-37DF-B9BAEBDFE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7679" y="1055255"/>
                <a:ext cx="685252" cy="276999"/>
              </a:xfrm>
              <a:prstGeom prst="rect">
                <a:avLst/>
              </a:prstGeom>
              <a:blipFill>
                <a:blip r:embed="rId3"/>
                <a:stretch>
                  <a:fillRect l="-3636" r="-727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0A0C12-2859-EBAC-39A0-9F39E9B2E9F7}"/>
                  </a:ext>
                </a:extLst>
              </p:cNvPr>
              <p:cNvSpPr txBox="1"/>
              <p:nvPr/>
            </p:nvSpPr>
            <p:spPr>
              <a:xfrm>
                <a:off x="9710878" y="4715329"/>
                <a:ext cx="2230226" cy="8089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p>
                          </m:sSubSup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10A0C12-2859-EBAC-39A0-9F39E9B2E9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878" y="4715329"/>
                <a:ext cx="2230226" cy="808939"/>
              </a:xfrm>
              <a:prstGeom prst="rect">
                <a:avLst/>
              </a:prstGeom>
              <a:blipFill>
                <a:blip r:embed="rId4"/>
                <a:stretch>
                  <a:fillRect l="-36723" t="-109375" r="-1695" b="-16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19415-7168-5C2D-3D55-0769D526AAF9}"/>
                  </a:ext>
                </a:extLst>
              </p:cNvPr>
              <p:cNvSpPr txBox="1"/>
              <p:nvPr/>
            </p:nvSpPr>
            <p:spPr>
              <a:xfrm>
                <a:off x="10035822" y="5686332"/>
                <a:ext cx="1206356" cy="518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CD219415-7168-5C2D-3D55-0769D526A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5822" y="5686332"/>
                <a:ext cx="1206356" cy="518604"/>
              </a:xfrm>
              <a:prstGeom prst="rect">
                <a:avLst/>
              </a:prstGeom>
              <a:blipFill>
                <a:blip r:embed="rId5"/>
                <a:stretch>
                  <a:fillRect l="-2083" t="-4762" r="-3125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6938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B3C72-0B8E-5ECD-7BC1-E8FA93053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density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465E6-3BE6-6A1D-BECE-2116584ADF2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9261909" cy="462754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i="1" dirty="0"/>
                  <a:t>maximum</a:t>
                </a:r>
                <a:r>
                  <a:rPr lang="en-US" dirty="0"/>
                  <a:t> number of edges in a simple, undirected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edges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(Why?)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density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of the network is the fraction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 edges that are present. That is for a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edges: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Probability that a pair of randomly selected nodes is connected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Dense network</a:t>
                </a:r>
                <a:r>
                  <a:rPr lang="en-US" dirty="0"/>
                  <a:t> – if the network density,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remains non-zero as the number of nodes,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increases, it is considered </a:t>
                </a:r>
                <a:r>
                  <a:rPr lang="en-US" i="1" dirty="0"/>
                  <a:t>dense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Sparse network</a:t>
                </a:r>
                <a:r>
                  <a:rPr lang="en-US" dirty="0"/>
                  <a:t> – if the network density,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, approaches zero as the number of nodes,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increases, it is considered </a:t>
                </a:r>
                <a:r>
                  <a:rPr lang="en-US" i="1" dirty="0"/>
                  <a:t>sparse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7C465E6-3BE6-6A1D-BECE-2116584ADF2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9261909" cy="4627549"/>
              </a:xfrm>
              <a:blipFill>
                <a:blip r:embed="rId2"/>
                <a:stretch>
                  <a:fillRect l="-1778" t="-2740" r="-19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6202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4453F-9286-4983-81C4-CC6951E7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density and growth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073A-DAE7-FB5A-C1FA-E2DBA397A4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482263" cy="314419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a dense network where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dirty="0"/>
                  <a:t> is constant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dirty="0"/>
                  <a:t>, the average degree,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grows linearly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Recall for large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that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To remain constant, we require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a sparse network, the average degree,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dirty="0"/>
                  <a:t>, can grow 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 err="1"/>
                  <a:t>sublinearly</a:t>
                </a:r>
                <a:r>
                  <a:rPr lang="en-US" dirty="0"/>
                  <a:t> (sparse) OR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remains constant in which case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dirty="0"/>
                  <a:t> (extremely sparse)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492073A-DAE7-FB5A-C1FA-E2DBA397A4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482263" cy="3144194"/>
              </a:xfrm>
              <a:blipFill>
                <a:blip r:embed="rId2"/>
                <a:stretch>
                  <a:fillRect l="-2096" t="-4016" r="-1796" b="-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4600655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3D2498-4FE6-AF54-404D-5A945B1A2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243" y="954491"/>
            <a:ext cx="11670339" cy="55521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487997AC-12BC-078B-571A-97B8B7F4D0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6768" y="351323"/>
                <a:ext cx="8905775" cy="49570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0" i="0" kern="1200">
                    <a:solidFill>
                      <a:schemeClr val="tx2"/>
                    </a:solidFill>
                    <a:latin typeface="+mj-lt"/>
                    <a:ea typeface="+mj-ea"/>
                    <a:cs typeface="Sabon Next LT" panose="02000500000000000000" pitchFamily="2" charset="0"/>
                  </a:defRPr>
                </a:lvl1pPr>
              </a:lstStyle>
              <a:p>
                <a:pPr algn="ctr"/>
                <a:r>
                  <a:rPr lang="en-US" dirty="0"/>
                  <a:t>Edge growth in a dense network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487997AC-12BC-078B-571A-97B8B7F4D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68" y="351323"/>
                <a:ext cx="8905775" cy="495700"/>
              </a:xfrm>
              <a:prstGeom prst="rect">
                <a:avLst/>
              </a:prstGeom>
              <a:blipFill>
                <a:blip r:embed="rId3"/>
                <a:stretch>
                  <a:fillRect t="-162500" b="-2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98851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BB9AC-03A2-6C39-AA82-9200B93582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FDEC0E3A-0935-45AE-CE5B-5D46EA4517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16768" y="351323"/>
                <a:ext cx="8905775" cy="495700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0" i="0" kern="1200">
                    <a:solidFill>
                      <a:schemeClr val="tx2"/>
                    </a:solidFill>
                    <a:latin typeface="+mj-lt"/>
                    <a:ea typeface="+mj-ea"/>
                    <a:cs typeface="Sabon Next LT" panose="02000500000000000000" pitchFamily="2" charset="0"/>
                  </a:defRPr>
                </a:lvl1pPr>
              </a:lstStyle>
              <a:p>
                <a:pPr algn="ctr"/>
                <a:r>
                  <a:rPr lang="en-US" dirty="0"/>
                  <a:t>Edge growth in a sparse network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itle 1">
                <a:extLst>
                  <a:ext uri="{FF2B5EF4-FFF2-40B4-BE49-F238E27FC236}">
                    <a16:creationId xmlns:a16="http://schemas.microsoft.com/office/drawing/2014/main" id="{FDEC0E3A-0935-45AE-CE5B-5D46EA451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68" y="351323"/>
                <a:ext cx="8905775" cy="495700"/>
              </a:xfrm>
              <a:prstGeom prst="rect">
                <a:avLst/>
              </a:prstGeom>
              <a:blipFill>
                <a:blip r:embed="rId2"/>
                <a:stretch>
                  <a:fillRect t="-2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D7709B5C-C2C3-109E-F351-692565B2F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17" y="1229712"/>
            <a:ext cx="12045122" cy="436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1714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A05BB-12F7-45BE-DA28-48F578E1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EEB1E-565A-BCC7-1D86-8E757F07D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Graph Laplacian</a:t>
            </a:r>
          </a:p>
        </p:txBody>
      </p:sp>
    </p:spTree>
    <p:extLst>
      <p:ext uri="{BB962C8B-B14F-4D97-AF65-F5344CB8AC3E}">
        <p14:creationId xmlns:p14="http://schemas.microsoft.com/office/powerpoint/2010/main" val="59105820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74DF7-D388-4C0A-6B68-2B31CD8C2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14EDD-FDBD-B937-DE9F-B732A42F0DD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19"/>
                <a:ext cx="10907162" cy="448103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graph Laplacian,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, is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with elements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    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𝑡h𝑒𝑟𝑒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𝑒𝑑𝑔𝑒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𝑓𝑟𝑜𝑚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𝑡𝑜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0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degree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Kronecker delta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otherwise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Matrix form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𝐋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𝐃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 where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For weighted networks, substitute the weighted adjacency matrix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 extensions for networks with self-edges or directed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14EDD-FDBD-B937-DE9F-B732A42F0D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19"/>
                <a:ext cx="10907162" cy="4481035"/>
              </a:xfrm>
              <a:blipFill>
                <a:blip r:embed="rId2"/>
                <a:stretch>
                  <a:fillRect l="-1746" t="-53955" b="-203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983372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76B5B-9016-1010-9975-2C6F9C507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Laplacian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009F4F-817E-B21D-79D5-580ABA9DFB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413274" cy="314637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Every row (and column) of the graph Laplacian,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𝐋</m:t>
                    </m:r>
                  </m:oMath>
                </a14:m>
                <a:r>
                  <a:rPr lang="en-US" dirty="0"/>
                  <a:t>, sums to zero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All eigenvalues are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There is always at least one zero eigenvalue - for a connected graph there is exactly one, otherwise there is one zero eigenvalue for each component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algebraic connectivity </a:t>
                </a:r>
                <a:r>
                  <a:rPr lang="en-US" dirty="0"/>
                  <a:t>or </a:t>
                </a:r>
                <a:r>
                  <a:rPr lang="en-US" i="1" dirty="0"/>
                  <a:t> spectral gap</a:t>
                </a:r>
                <a:r>
                  <a:rPr lang="en-US" dirty="0"/>
                  <a:t> is the value of the smallest non-zero eigenvalue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009F4F-817E-B21D-79D5-580ABA9DFB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413274" cy="3146374"/>
              </a:xfrm>
              <a:blipFill>
                <a:blip r:embed="rId2"/>
                <a:stretch>
                  <a:fillRect l="-1705" t="-31727" b="-5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1930135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42C5AD-8AEF-3A0C-E6D2-AC2B615E8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01A70-27E3-F984-D214-1517F6B4EE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Walks and paths</a:t>
            </a:r>
          </a:p>
        </p:txBody>
      </p:sp>
    </p:spTree>
    <p:extLst>
      <p:ext uri="{BB962C8B-B14F-4D97-AF65-F5344CB8AC3E}">
        <p14:creationId xmlns:p14="http://schemas.microsoft.com/office/powerpoint/2010/main" val="75999877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10045700" cy="278845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Adjacency matrix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degree and network density (sparsity)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Graph Laplacian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Walks and 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Centrality measures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groups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BACCA-5DB3-CD75-5EA9-7FCD69CA5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Walks and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2FF34-F3CC-4A75-1659-EA38D741E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9104268" cy="21016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walk </a:t>
            </a:r>
            <a:r>
              <a:rPr lang="en-US" dirty="0"/>
              <a:t>is any sequence of nodes such that every consecutive pair is connected by an edge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In a directed network, each edge in a walk must follow the edge direction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path</a:t>
            </a:r>
            <a:r>
              <a:rPr lang="en-US" dirty="0"/>
              <a:t> is a </a:t>
            </a:r>
            <a:r>
              <a:rPr lang="en-US" i="1" dirty="0"/>
              <a:t>walk</a:t>
            </a:r>
            <a:r>
              <a:rPr lang="en-US" dirty="0"/>
              <a:t> that does not intersect itself (i.e., all nodes in a path are distinct)</a:t>
            </a:r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3FFCDC-C0B6-6B2A-FC36-29338E8C1422}"/>
              </a:ext>
            </a:extLst>
          </p:cNvPr>
          <p:cNvGrpSpPr/>
          <p:nvPr/>
        </p:nvGrpSpPr>
        <p:grpSpPr>
          <a:xfrm>
            <a:off x="1502388" y="3567680"/>
            <a:ext cx="4171226" cy="3067530"/>
            <a:chOff x="1502388" y="3567680"/>
            <a:chExt cx="4171226" cy="3067530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A249671E-7612-3BA2-7623-D278C7381D81}"/>
                </a:ext>
              </a:extLst>
            </p:cNvPr>
            <p:cNvGrpSpPr/>
            <p:nvPr/>
          </p:nvGrpSpPr>
          <p:grpSpPr>
            <a:xfrm>
              <a:off x="1502388" y="3567680"/>
              <a:ext cx="1718389" cy="1754278"/>
              <a:chOff x="1502388" y="3567680"/>
              <a:chExt cx="1718389" cy="1754278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9003BF73-5A94-37FA-9B09-C7B87A26E78C}"/>
                  </a:ext>
                </a:extLst>
              </p:cNvPr>
              <p:cNvCxnSpPr>
                <a:cxnSpLocks/>
                <a:stCxn id="8" idx="3"/>
                <a:endCxn id="6" idx="7"/>
              </p:cNvCxnSpPr>
              <p:nvPr/>
            </p:nvCxnSpPr>
            <p:spPr>
              <a:xfrm flipH="1">
                <a:off x="1814584" y="4034773"/>
                <a:ext cx="373706" cy="190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8A5F0E72-9E1F-A7CB-1150-A53C391C7DB7}"/>
                  </a:ext>
                </a:extLst>
              </p:cNvPr>
              <p:cNvGrpSpPr/>
              <p:nvPr/>
            </p:nvGrpSpPr>
            <p:grpSpPr>
              <a:xfrm>
                <a:off x="1502388" y="4169804"/>
                <a:ext cx="365760" cy="369332"/>
                <a:chOff x="1488742" y="4799186"/>
                <a:chExt cx="365760" cy="369332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5C98EF1-11F1-A5C9-2743-2D7517C21CB8}"/>
                    </a:ext>
                  </a:extLst>
                </p:cNvPr>
                <p:cNvSpPr txBox="1"/>
                <p:nvPr/>
              </p:nvSpPr>
              <p:spPr>
                <a:xfrm>
                  <a:off x="1517025" y="479918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C483000-0405-D268-10E5-ADF08AA498D7}"/>
                    </a:ext>
                  </a:extLst>
                </p:cNvPr>
                <p:cNvSpPr/>
                <p:nvPr/>
              </p:nvSpPr>
              <p:spPr>
                <a:xfrm>
                  <a:off x="1488742" y="480097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B7997BDB-AB63-ACC0-C390-1206F924D271}"/>
                  </a:ext>
                </a:extLst>
              </p:cNvPr>
              <p:cNvGrpSpPr/>
              <p:nvPr/>
            </p:nvGrpSpPr>
            <p:grpSpPr>
              <a:xfrm>
                <a:off x="2134726" y="3720791"/>
                <a:ext cx="365760" cy="369332"/>
                <a:chOff x="2209033" y="4431640"/>
                <a:chExt cx="365760" cy="369332"/>
              </a:xfrm>
            </p:grpSpPr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9F5142A8-B3FF-0DBE-D1E3-1C6A05CC3332}"/>
                    </a:ext>
                  </a:extLst>
                </p:cNvPr>
                <p:cNvSpPr txBox="1"/>
                <p:nvPr/>
              </p:nvSpPr>
              <p:spPr>
                <a:xfrm>
                  <a:off x="2237316" y="4431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DB4928E-7299-5F04-A850-F74DC6F66113}"/>
                    </a:ext>
                  </a:extLst>
                </p:cNvPr>
                <p:cNvSpPr/>
                <p:nvPr/>
              </p:nvSpPr>
              <p:spPr>
                <a:xfrm>
                  <a:off x="2209033" y="443342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A4213A09-3B90-0F8F-7FA4-A8C7582FAE92}"/>
                  </a:ext>
                </a:extLst>
              </p:cNvPr>
              <p:cNvGrpSpPr/>
              <p:nvPr/>
            </p:nvGrpSpPr>
            <p:grpSpPr>
              <a:xfrm>
                <a:off x="2559423" y="4293791"/>
                <a:ext cx="365760" cy="369332"/>
                <a:chOff x="2556634" y="5164946"/>
                <a:chExt cx="365760" cy="369332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6384300B-0C4E-58AD-A958-707B2900A558}"/>
                    </a:ext>
                  </a:extLst>
                </p:cNvPr>
                <p:cNvSpPr txBox="1"/>
                <p:nvPr/>
              </p:nvSpPr>
              <p:spPr>
                <a:xfrm>
                  <a:off x="2584917" y="516494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FD023901-BD2B-7BF5-FD2D-CC76BACE5CD3}"/>
                    </a:ext>
                  </a:extLst>
                </p:cNvPr>
                <p:cNvSpPr/>
                <p:nvPr/>
              </p:nvSpPr>
              <p:spPr>
                <a:xfrm>
                  <a:off x="2556634" y="516673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2054D63-B490-0BAD-2533-3A7079C65CDE}"/>
                  </a:ext>
                </a:extLst>
              </p:cNvPr>
              <p:cNvGrpSpPr/>
              <p:nvPr/>
            </p:nvGrpSpPr>
            <p:grpSpPr>
              <a:xfrm>
                <a:off x="1768966" y="4692247"/>
                <a:ext cx="365760" cy="369332"/>
                <a:chOff x="1470583" y="5588209"/>
                <a:chExt cx="365760" cy="369332"/>
              </a:xfrm>
            </p:grpSpPr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A50A3034-F7E1-127E-38B7-CF89B759DD72}"/>
                    </a:ext>
                  </a:extLst>
                </p:cNvPr>
                <p:cNvSpPr txBox="1"/>
                <p:nvPr/>
              </p:nvSpPr>
              <p:spPr>
                <a:xfrm>
                  <a:off x="1498866" y="5588209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EF4168F-A3E6-3091-68FC-E6A852D2C6B0}"/>
                    </a:ext>
                  </a:extLst>
                </p:cNvPr>
                <p:cNvSpPr/>
                <p:nvPr/>
              </p:nvSpPr>
              <p:spPr>
                <a:xfrm>
                  <a:off x="1470583" y="558999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5CCE50CD-EE4A-FF0F-98AC-B9F08F0A27AF}"/>
                  </a:ext>
                </a:extLst>
              </p:cNvPr>
              <p:cNvSpPr/>
              <p:nvPr/>
            </p:nvSpPr>
            <p:spPr>
              <a:xfrm>
                <a:off x="2855017" y="378112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A1A20CD-56BB-382C-CD65-48F774A74739}"/>
                  </a:ext>
                </a:extLst>
              </p:cNvPr>
              <p:cNvSpPr/>
              <p:nvPr/>
            </p:nvSpPr>
            <p:spPr>
              <a:xfrm>
                <a:off x="1502388" y="3567680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9AADAEC-7DC6-D8E5-F65F-6D74EF9D6477}"/>
                  </a:ext>
                </a:extLst>
              </p:cNvPr>
              <p:cNvSpPr/>
              <p:nvPr/>
            </p:nvSpPr>
            <p:spPr>
              <a:xfrm>
                <a:off x="2465296" y="4956198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FC5D00A-BFE9-BF58-39EF-E1B7E1B100BF}"/>
                  </a:ext>
                </a:extLst>
              </p:cNvPr>
              <p:cNvCxnSpPr>
                <a:cxnSpLocks/>
                <a:stCxn id="14" idx="4"/>
                <a:endCxn id="6" idx="0"/>
              </p:cNvCxnSpPr>
              <p:nvPr/>
            </p:nvCxnSpPr>
            <p:spPr>
              <a:xfrm>
                <a:off x="1685268" y="3933440"/>
                <a:ext cx="0" cy="23815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A6E49A29-7E6A-A8C7-1C5F-27EEB0D3F0C5}"/>
                  </a:ext>
                </a:extLst>
              </p:cNvPr>
              <p:cNvCxnSpPr>
                <a:cxnSpLocks/>
                <a:stCxn id="8" idx="4"/>
                <a:endCxn id="10" idx="1"/>
              </p:cNvCxnSpPr>
              <p:nvPr/>
            </p:nvCxnSpPr>
            <p:spPr>
              <a:xfrm>
                <a:off x="2317606" y="4088337"/>
                <a:ext cx="295381" cy="26080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9F82E34-80B8-2C6B-D252-5035D4011C07}"/>
                  </a:ext>
                </a:extLst>
              </p:cNvPr>
              <p:cNvCxnSpPr>
                <a:cxnSpLocks/>
                <a:stCxn id="6" idx="6"/>
                <a:endCxn id="10" idx="2"/>
              </p:cNvCxnSpPr>
              <p:nvPr/>
            </p:nvCxnSpPr>
            <p:spPr>
              <a:xfrm>
                <a:off x="1868148" y="4354470"/>
                <a:ext cx="691275" cy="12398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2148755-2CBB-19F5-23F8-F1F0E1DE947A}"/>
                  </a:ext>
                </a:extLst>
              </p:cNvPr>
              <p:cNvCxnSpPr>
                <a:cxnSpLocks/>
                <a:stCxn id="6" idx="4"/>
                <a:endCxn id="12" idx="1"/>
              </p:cNvCxnSpPr>
              <p:nvPr/>
            </p:nvCxnSpPr>
            <p:spPr>
              <a:xfrm>
                <a:off x="1685268" y="4537350"/>
                <a:ext cx="137262" cy="21024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DC007060-E6EB-495C-2EE9-AC8110330A70}"/>
                  </a:ext>
                </a:extLst>
              </p:cNvPr>
              <p:cNvCxnSpPr>
                <a:cxnSpLocks/>
                <a:stCxn id="8" idx="6"/>
                <a:endCxn id="13" idx="2"/>
              </p:cNvCxnSpPr>
              <p:nvPr/>
            </p:nvCxnSpPr>
            <p:spPr>
              <a:xfrm>
                <a:off x="2500486" y="3905457"/>
                <a:ext cx="354531" cy="5854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EB5E501-855F-1CBE-FC9F-657F657088E7}"/>
                  </a:ext>
                </a:extLst>
              </p:cNvPr>
              <p:cNvCxnSpPr>
                <a:cxnSpLocks/>
                <a:stCxn id="10" idx="4"/>
                <a:endCxn id="15" idx="0"/>
              </p:cNvCxnSpPr>
              <p:nvPr/>
            </p:nvCxnSpPr>
            <p:spPr>
              <a:xfrm flipH="1">
                <a:off x="2648176" y="4661337"/>
                <a:ext cx="94127" cy="29486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6A13C5A-2B8C-9E0C-38BF-9E468A0DCF5F}"/>
                  </a:ext>
                </a:extLst>
              </p:cNvPr>
              <p:cNvCxnSpPr>
                <a:cxnSpLocks/>
                <a:stCxn id="10" idx="4"/>
                <a:endCxn id="12" idx="6"/>
              </p:cNvCxnSpPr>
              <p:nvPr/>
            </p:nvCxnSpPr>
            <p:spPr>
              <a:xfrm flipH="1">
                <a:off x="2134726" y="4661337"/>
                <a:ext cx="607577" cy="21557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DF7F6017-67DE-923C-F650-DD0D6766A8B0}"/>
                </a:ext>
              </a:extLst>
            </p:cNvPr>
            <p:cNvGrpSpPr/>
            <p:nvPr/>
          </p:nvGrpSpPr>
          <p:grpSpPr>
            <a:xfrm>
              <a:off x="3955225" y="3601318"/>
              <a:ext cx="1718389" cy="1754278"/>
              <a:chOff x="3955225" y="3601318"/>
              <a:chExt cx="1718389" cy="1754278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CF2A797-BD05-3387-F45F-C1DDDA8EF2F7}"/>
                  </a:ext>
                </a:extLst>
              </p:cNvPr>
              <p:cNvCxnSpPr>
                <a:cxnSpLocks/>
                <a:stCxn id="51" idx="3"/>
                <a:endCxn id="48" idx="7"/>
              </p:cNvCxnSpPr>
              <p:nvPr/>
            </p:nvCxnSpPr>
            <p:spPr>
              <a:xfrm flipH="1">
                <a:off x="4267421" y="4068411"/>
                <a:ext cx="373706" cy="190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CB359231-781F-2DC7-48B6-5CFA8E3826C6}"/>
                  </a:ext>
                </a:extLst>
              </p:cNvPr>
              <p:cNvGrpSpPr/>
              <p:nvPr/>
            </p:nvGrpSpPr>
            <p:grpSpPr>
              <a:xfrm>
                <a:off x="3955225" y="4203442"/>
                <a:ext cx="365760" cy="369332"/>
                <a:chOff x="1488742" y="4799186"/>
                <a:chExt cx="365760" cy="369332"/>
              </a:xfrm>
            </p:grpSpPr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E2E902F9-38CC-C213-ACDD-0ED5A2A2BBD9}"/>
                    </a:ext>
                  </a:extLst>
                </p:cNvPr>
                <p:cNvSpPr txBox="1"/>
                <p:nvPr/>
              </p:nvSpPr>
              <p:spPr>
                <a:xfrm>
                  <a:off x="1517025" y="479918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144C3E8D-6B99-F892-7DB0-B1A23A593383}"/>
                    </a:ext>
                  </a:extLst>
                </p:cNvPr>
                <p:cNvSpPr/>
                <p:nvPr/>
              </p:nvSpPr>
              <p:spPr>
                <a:xfrm>
                  <a:off x="1488742" y="480097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2C1B8FE9-5DFF-439E-BC4D-E93D8B5A3836}"/>
                  </a:ext>
                </a:extLst>
              </p:cNvPr>
              <p:cNvGrpSpPr/>
              <p:nvPr/>
            </p:nvGrpSpPr>
            <p:grpSpPr>
              <a:xfrm>
                <a:off x="4587563" y="3754429"/>
                <a:ext cx="365760" cy="369332"/>
                <a:chOff x="2209033" y="4431640"/>
                <a:chExt cx="365760" cy="36933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97A5C9D-4A1C-5245-D44B-B280D93E413C}"/>
                    </a:ext>
                  </a:extLst>
                </p:cNvPr>
                <p:cNvSpPr txBox="1"/>
                <p:nvPr/>
              </p:nvSpPr>
              <p:spPr>
                <a:xfrm>
                  <a:off x="2237316" y="4431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F7AC0A64-BB89-B901-DFDB-13206FBBB83A}"/>
                    </a:ext>
                  </a:extLst>
                </p:cNvPr>
                <p:cNvSpPr/>
                <p:nvPr/>
              </p:nvSpPr>
              <p:spPr>
                <a:xfrm>
                  <a:off x="2209033" y="443342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A9CAAB6-9BB2-3608-0609-F72CBCA6023A}"/>
                  </a:ext>
                </a:extLst>
              </p:cNvPr>
              <p:cNvGrpSpPr/>
              <p:nvPr/>
            </p:nvGrpSpPr>
            <p:grpSpPr>
              <a:xfrm>
                <a:off x="5012260" y="4327429"/>
                <a:ext cx="365760" cy="369332"/>
                <a:chOff x="2556634" y="5164946"/>
                <a:chExt cx="365760" cy="369332"/>
              </a:xfrm>
            </p:grpSpPr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68338C2-DC07-AC4E-EC42-11430A977707}"/>
                    </a:ext>
                  </a:extLst>
                </p:cNvPr>
                <p:cNvSpPr txBox="1"/>
                <p:nvPr/>
              </p:nvSpPr>
              <p:spPr>
                <a:xfrm>
                  <a:off x="2584917" y="516494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FE72E931-691A-D056-E7D2-F356CBA1334A}"/>
                    </a:ext>
                  </a:extLst>
                </p:cNvPr>
                <p:cNvSpPr/>
                <p:nvPr/>
              </p:nvSpPr>
              <p:spPr>
                <a:xfrm>
                  <a:off x="2556634" y="516673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D458F7E-B24C-2FDE-19AF-C26DB4C3005B}"/>
                  </a:ext>
                </a:extLst>
              </p:cNvPr>
              <p:cNvGrpSpPr/>
              <p:nvPr/>
            </p:nvGrpSpPr>
            <p:grpSpPr>
              <a:xfrm>
                <a:off x="4221803" y="4725885"/>
                <a:ext cx="365760" cy="369332"/>
                <a:chOff x="1470583" y="5588209"/>
                <a:chExt cx="365760" cy="369332"/>
              </a:xfrm>
            </p:grpSpPr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D08EF29-4877-E133-5BB8-DF89139B6224}"/>
                    </a:ext>
                  </a:extLst>
                </p:cNvPr>
                <p:cNvSpPr txBox="1"/>
                <p:nvPr/>
              </p:nvSpPr>
              <p:spPr>
                <a:xfrm>
                  <a:off x="1498866" y="5588209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FDD5C831-F25C-8132-3F7B-89DAFFD4F5B0}"/>
                    </a:ext>
                  </a:extLst>
                </p:cNvPr>
                <p:cNvSpPr/>
                <p:nvPr/>
              </p:nvSpPr>
              <p:spPr>
                <a:xfrm>
                  <a:off x="1470583" y="558999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31CD85B0-B536-3B90-4B7C-887B97E734D6}"/>
                  </a:ext>
                </a:extLst>
              </p:cNvPr>
              <p:cNvSpPr/>
              <p:nvPr/>
            </p:nvSpPr>
            <p:spPr>
              <a:xfrm>
                <a:off x="5307854" y="3814761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DA66E6-D0C0-14C9-DB11-4844EC6488E3}"/>
                  </a:ext>
                </a:extLst>
              </p:cNvPr>
              <p:cNvSpPr/>
              <p:nvPr/>
            </p:nvSpPr>
            <p:spPr>
              <a:xfrm>
                <a:off x="3955225" y="3601318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DE14B14F-E628-5D66-768A-44BB6B240431}"/>
                  </a:ext>
                </a:extLst>
              </p:cNvPr>
              <p:cNvSpPr/>
              <p:nvPr/>
            </p:nvSpPr>
            <p:spPr>
              <a:xfrm>
                <a:off x="4918133" y="4989836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5A6BDD9-B235-D6D1-3344-962050174FA6}"/>
                  </a:ext>
                </a:extLst>
              </p:cNvPr>
              <p:cNvCxnSpPr>
                <a:cxnSpLocks/>
                <a:stCxn id="59" idx="4"/>
                <a:endCxn id="48" idx="0"/>
              </p:cNvCxnSpPr>
              <p:nvPr/>
            </p:nvCxnSpPr>
            <p:spPr>
              <a:xfrm>
                <a:off x="4138105" y="3967078"/>
                <a:ext cx="0" cy="2381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C5C050B-DE8D-BE14-2FFF-D3C379111040}"/>
                  </a:ext>
                </a:extLst>
              </p:cNvPr>
              <p:cNvCxnSpPr>
                <a:cxnSpLocks/>
                <a:stCxn id="51" idx="4"/>
                <a:endCxn id="54" idx="1"/>
              </p:cNvCxnSpPr>
              <p:nvPr/>
            </p:nvCxnSpPr>
            <p:spPr>
              <a:xfrm>
                <a:off x="4770443" y="4121975"/>
                <a:ext cx="295381" cy="26080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6B4D7852-0454-36EB-3F61-409F7D8C7C53}"/>
                  </a:ext>
                </a:extLst>
              </p:cNvPr>
              <p:cNvCxnSpPr>
                <a:cxnSpLocks/>
                <a:stCxn id="48" idx="6"/>
                <a:endCxn id="54" idx="2"/>
              </p:cNvCxnSpPr>
              <p:nvPr/>
            </p:nvCxnSpPr>
            <p:spPr>
              <a:xfrm>
                <a:off x="4320985" y="4388108"/>
                <a:ext cx="691275" cy="12398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03EB867-717D-81AF-6BEA-308FF820D23E}"/>
                  </a:ext>
                </a:extLst>
              </p:cNvPr>
              <p:cNvCxnSpPr>
                <a:cxnSpLocks/>
                <a:stCxn id="48" idx="4"/>
                <a:endCxn id="57" idx="1"/>
              </p:cNvCxnSpPr>
              <p:nvPr/>
            </p:nvCxnSpPr>
            <p:spPr>
              <a:xfrm>
                <a:off x="4138105" y="4570988"/>
                <a:ext cx="137262" cy="21024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A0CEFB7-99BC-9E1B-B12C-2104629BAA2F}"/>
                  </a:ext>
                </a:extLst>
              </p:cNvPr>
              <p:cNvCxnSpPr>
                <a:cxnSpLocks/>
                <a:stCxn id="51" idx="6"/>
                <a:endCxn id="58" idx="2"/>
              </p:cNvCxnSpPr>
              <p:nvPr/>
            </p:nvCxnSpPr>
            <p:spPr>
              <a:xfrm>
                <a:off x="4953323" y="3939095"/>
                <a:ext cx="354531" cy="5854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E1F7B70-480A-183E-2578-F1920AB0CE39}"/>
                  </a:ext>
                </a:extLst>
              </p:cNvPr>
              <p:cNvCxnSpPr>
                <a:cxnSpLocks/>
                <a:stCxn id="54" idx="4"/>
                <a:endCxn id="60" idx="0"/>
              </p:cNvCxnSpPr>
              <p:nvPr/>
            </p:nvCxnSpPr>
            <p:spPr>
              <a:xfrm flipH="1">
                <a:off x="5101013" y="4694975"/>
                <a:ext cx="94127" cy="294861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A8252DD7-02C5-1514-1D54-CAE6736D797B}"/>
                  </a:ext>
                </a:extLst>
              </p:cNvPr>
              <p:cNvCxnSpPr>
                <a:cxnSpLocks/>
                <a:stCxn id="54" idx="4"/>
                <a:endCxn id="57" idx="6"/>
              </p:cNvCxnSpPr>
              <p:nvPr/>
            </p:nvCxnSpPr>
            <p:spPr>
              <a:xfrm flipH="1">
                <a:off x="4587563" y="4694975"/>
                <a:ext cx="607577" cy="21557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65F9184-B0EF-162B-E5A5-8E2AAA355201}"/>
                    </a:ext>
                  </a:extLst>
                </p:cNvPr>
                <p:cNvSpPr txBox="1"/>
                <p:nvPr/>
              </p:nvSpPr>
              <p:spPr>
                <a:xfrm>
                  <a:off x="1617044" y="5434881"/>
                  <a:ext cx="3760976" cy="12003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</a:t>
                  </a:r>
                  <a:r>
                    <a:rPr lang="en-US" i="1" dirty="0"/>
                    <a:t>walk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/>
                    <a:t> traverses the network from node 1 to 4. It intersects itself at node 1 and is, therefore, </a:t>
                  </a:r>
                  <a:r>
                    <a:rPr lang="en-US" b="1" u="sng" dirty="0"/>
                    <a:t>not a path</a:t>
                  </a:r>
                  <a:r>
                    <a:rPr lang="en-US" dirty="0"/>
                    <a:t>.</a:t>
                  </a:r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F65F9184-B0EF-162B-E5A5-8E2AAA3552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044" y="5434881"/>
                  <a:ext cx="3760976" cy="1200329"/>
                </a:xfrm>
                <a:prstGeom prst="rect">
                  <a:avLst/>
                </a:prstGeom>
                <a:blipFill>
                  <a:blip r:embed="rId2"/>
                  <a:stretch>
                    <a:fillRect l="-1007" t="-2083" r="-2349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F6FB2C22-982B-973D-059C-524007E266A4}"/>
              </a:ext>
            </a:extLst>
          </p:cNvPr>
          <p:cNvGrpSpPr/>
          <p:nvPr/>
        </p:nvGrpSpPr>
        <p:grpSpPr>
          <a:xfrm>
            <a:off x="6832141" y="3539324"/>
            <a:ext cx="3987728" cy="3131600"/>
            <a:chOff x="6832141" y="3539324"/>
            <a:chExt cx="3987728" cy="3131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0558AAE-1A77-1AB7-5D60-D95FDC40F80B}"/>
                    </a:ext>
                  </a:extLst>
                </p:cNvPr>
                <p:cNvSpPr txBox="1"/>
                <p:nvPr/>
              </p:nvSpPr>
              <p:spPr>
                <a:xfrm>
                  <a:off x="6860424" y="5470595"/>
                  <a:ext cx="3760976" cy="1200329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The </a:t>
                  </a:r>
                  <a:r>
                    <a:rPr lang="en-US" i="1" dirty="0"/>
                    <a:t>walk </a:t>
                  </a:r>
                  <a14:m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2,3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3,4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en-US" dirty="0"/>
                    <a:t> traverses the network from node 1 to 4. It does </a:t>
                  </a:r>
                  <a:r>
                    <a:rPr lang="en-US" b="1" dirty="0"/>
                    <a:t>not </a:t>
                  </a:r>
                  <a:r>
                    <a:rPr lang="en-US" dirty="0"/>
                    <a:t>intersects itself. </a:t>
                  </a:r>
                  <a:r>
                    <a:rPr lang="en-US" b="1" u="sng" dirty="0"/>
                    <a:t>This walk is also a path.</a:t>
                  </a:r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20558AAE-1A77-1AB7-5D60-D95FDC40F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60424" y="5470595"/>
                  <a:ext cx="3760976" cy="1200329"/>
                </a:xfrm>
                <a:prstGeom prst="rect">
                  <a:avLst/>
                </a:prstGeom>
                <a:blipFill>
                  <a:blip r:embed="rId3"/>
                  <a:stretch>
                    <a:fillRect l="-1007" t="-2083" r="-2349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FF69964-5C93-A533-4ABB-5DFC790DA590}"/>
                </a:ext>
              </a:extLst>
            </p:cNvPr>
            <p:cNvGrpSpPr/>
            <p:nvPr/>
          </p:nvGrpSpPr>
          <p:grpSpPr>
            <a:xfrm>
              <a:off x="6832141" y="3574210"/>
              <a:ext cx="1718389" cy="1754278"/>
              <a:chOff x="6832141" y="3574210"/>
              <a:chExt cx="1718389" cy="1754278"/>
            </a:xfrm>
          </p:grpSpPr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5FE1B01C-10F5-A095-0826-3477C2613F36}"/>
                  </a:ext>
                </a:extLst>
              </p:cNvPr>
              <p:cNvCxnSpPr>
                <a:cxnSpLocks/>
                <a:stCxn id="92" idx="3"/>
                <a:endCxn id="94" idx="7"/>
              </p:cNvCxnSpPr>
              <p:nvPr/>
            </p:nvCxnSpPr>
            <p:spPr>
              <a:xfrm flipH="1">
                <a:off x="7144337" y="4041303"/>
                <a:ext cx="373706" cy="190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0E369223-7DFE-E267-98AF-EB54CF36F1F4}"/>
                  </a:ext>
                </a:extLst>
              </p:cNvPr>
              <p:cNvGrpSpPr/>
              <p:nvPr/>
            </p:nvGrpSpPr>
            <p:grpSpPr>
              <a:xfrm>
                <a:off x="6832141" y="4176334"/>
                <a:ext cx="365760" cy="369332"/>
                <a:chOff x="1488742" y="4799186"/>
                <a:chExt cx="365760" cy="369332"/>
              </a:xfrm>
            </p:grpSpPr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E3B02359-4FDB-9BB2-7946-C2E9CFD958AD}"/>
                    </a:ext>
                  </a:extLst>
                </p:cNvPr>
                <p:cNvSpPr txBox="1"/>
                <p:nvPr/>
              </p:nvSpPr>
              <p:spPr>
                <a:xfrm>
                  <a:off x="1517025" y="479918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B24C0CA2-577D-1F91-7D32-55622EC0884B}"/>
                    </a:ext>
                  </a:extLst>
                </p:cNvPr>
                <p:cNvSpPr/>
                <p:nvPr/>
              </p:nvSpPr>
              <p:spPr>
                <a:xfrm>
                  <a:off x="1488742" y="480097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8423137B-2C87-0831-C0DE-1F698890917E}"/>
                  </a:ext>
                </a:extLst>
              </p:cNvPr>
              <p:cNvGrpSpPr/>
              <p:nvPr/>
            </p:nvGrpSpPr>
            <p:grpSpPr>
              <a:xfrm>
                <a:off x="7464479" y="3727321"/>
                <a:ext cx="365760" cy="369332"/>
                <a:chOff x="2209033" y="4431640"/>
                <a:chExt cx="365760" cy="369332"/>
              </a:xfrm>
            </p:grpSpPr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5D6B1BB4-EC98-BB0A-7C4A-658A1E6E18BF}"/>
                    </a:ext>
                  </a:extLst>
                </p:cNvPr>
                <p:cNvSpPr txBox="1"/>
                <p:nvPr/>
              </p:nvSpPr>
              <p:spPr>
                <a:xfrm>
                  <a:off x="2237316" y="4431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423C7EDE-B905-D26C-6008-CF358C5AC211}"/>
                    </a:ext>
                  </a:extLst>
                </p:cNvPr>
                <p:cNvSpPr/>
                <p:nvPr/>
              </p:nvSpPr>
              <p:spPr>
                <a:xfrm>
                  <a:off x="2209033" y="443342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EBEE9A5B-6E09-09B3-C49B-61B6389C7D5F}"/>
                  </a:ext>
                </a:extLst>
              </p:cNvPr>
              <p:cNvGrpSpPr/>
              <p:nvPr/>
            </p:nvGrpSpPr>
            <p:grpSpPr>
              <a:xfrm>
                <a:off x="7889176" y="4300321"/>
                <a:ext cx="365760" cy="369332"/>
                <a:chOff x="2556634" y="5164946"/>
                <a:chExt cx="365760" cy="369332"/>
              </a:xfrm>
            </p:grpSpPr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93B6AF6-F8D2-2C6B-94F2-B1EF874150DF}"/>
                    </a:ext>
                  </a:extLst>
                </p:cNvPr>
                <p:cNvSpPr txBox="1"/>
                <p:nvPr/>
              </p:nvSpPr>
              <p:spPr>
                <a:xfrm>
                  <a:off x="2584917" y="516494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5F5CCA42-C384-B568-9422-85A49E4A48DA}"/>
                    </a:ext>
                  </a:extLst>
                </p:cNvPr>
                <p:cNvSpPr/>
                <p:nvPr/>
              </p:nvSpPr>
              <p:spPr>
                <a:xfrm>
                  <a:off x="2556634" y="516673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B101AE72-B8DF-F4E9-5097-5FF9CE6562F4}"/>
                  </a:ext>
                </a:extLst>
              </p:cNvPr>
              <p:cNvGrpSpPr/>
              <p:nvPr/>
            </p:nvGrpSpPr>
            <p:grpSpPr>
              <a:xfrm>
                <a:off x="7098719" y="4698777"/>
                <a:ext cx="365760" cy="369332"/>
                <a:chOff x="1470583" y="5588209"/>
                <a:chExt cx="365760" cy="369332"/>
              </a:xfrm>
            </p:grpSpPr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93629B85-9E56-E47C-C447-1B977D46FBA4}"/>
                    </a:ext>
                  </a:extLst>
                </p:cNvPr>
                <p:cNvSpPr txBox="1"/>
                <p:nvPr/>
              </p:nvSpPr>
              <p:spPr>
                <a:xfrm>
                  <a:off x="1498866" y="5588209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5F2F2ED7-C69C-5272-6C2A-F7FC3E13E055}"/>
                    </a:ext>
                  </a:extLst>
                </p:cNvPr>
                <p:cNvSpPr/>
                <p:nvPr/>
              </p:nvSpPr>
              <p:spPr>
                <a:xfrm>
                  <a:off x="1470583" y="558999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A7E65DEC-217F-AFC9-3B8C-A3AB579FAE13}"/>
                  </a:ext>
                </a:extLst>
              </p:cNvPr>
              <p:cNvSpPr/>
              <p:nvPr/>
            </p:nvSpPr>
            <p:spPr>
              <a:xfrm>
                <a:off x="8184770" y="3787653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D44F2DBC-FF04-11BA-40BF-ED56D297C3FF}"/>
                  </a:ext>
                </a:extLst>
              </p:cNvPr>
              <p:cNvSpPr/>
              <p:nvPr/>
            </p:nvSpPr>
            <p:spPr>
              <a:xfrm>
                <a:off x="6832141" y="3574210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1971D8FA-D9E8-7244-5684-32143CB59027}"/>
                  </a:ext>
                </a:extLst>
              </p:cNvPr>
              <p:cNvSpPr/>
              <p:nvPr/>
            </p:nvSpPr>
            <p:spPr>
              <a:xfrm>
                <a:off x="7795049" y="4962728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14DDC3E5-C937-640F-2324-317FCFE7B265}"/>
                  </a:ext>
                </a:extLst>
              </p:cNvPr>
              <p:cNvCxnSpPr>
                <a:cxnSpLocks/>
                <a:stCxn id="78" idx="4"/>
                <a:endCxn id="94" idx="0"/>
              </p:cNvCxnSpPr>
              <p:nvPr/>
            </p:nvCxnSpPr>
            <p:spPr>
              <a:xfrm>
                <a:off x="7015021" y="3939970"/>
                <a:ext cx="0" cy="238150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21A722B-60F8-736A-4230-69A530AED8A0}"/>
                  </a:ext>
                </a:extLst>
              </p:cNvPr>
              <p:cNvCxnSpPr>
                <a:cxnSpLocks/>
                <a:stCxn id="92" idx="4"/>
                <a:endCxn id="90" idx="1"/>
              </p:cNvCxnSpPr>
              <p:nvPr/>
            </p:nvCxnSpPr>
            <p:spPr>
              <a:xfrm>
                <a:off x="7647359" y="4094867"/>
                <a:ext cx="295381" cy="26080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0DF003FB-01E2-3020-208C-62B888862448}"/>
                  </a:ext>
                </a:extLst>
              </p:cNvPr>
              <p:cNvCxnSpPr>
                <a:cxnSpLocks/>
                <a:stCxn id="92" idx="6"/>
                <a:endCxn id="77" idx="2"/>
              </p:cNvCxnSpPr>
              <p:nvPr/>
            </p:nvCxnSpPr>
            <p:spPr>
              <a:xfrm>
                <a:off x="7830239" y="3911987"/>
                <a:ext cx="354531" cy="58546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2A7A9362-3DF0-09ED-292E-927A6BDE9C77}"/>
                  </a:ext>
                </a:extLst>
              </p:cNvPr>
              <p:cNvCxnSpPr>
                <a:cxnSpLocks/>
                <a:stCxn id="90" idx="4"/>
                <a:endCxn id="79" idx="0"/>
              </p:cNvCxnSpPr>
              <p:nvPr/>
            </p:nvCxnSpPr>
            <p:spPr>
              <a:xfrm flipH="1">
                <a:off x="7977929" y="4667867"/>
                <a:ext cx="94127" cy="29486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9E90B4DE-E3E6-B0B3-0239-1B5FED0F1F14}"/>
                  </a:ext>
                </a:extLst>
              </p:cNvPr>
              <p:cNvCxnSpPr>
                <a:cxnSpLocks/>
                <a:stCxn id="89" idx="1"/>
                <a:endCxn id="94" idx="6"/>
              </p:cNvCxnSpPr>
              <p:nvPr/>
            </p:nvCxnSpPr>
            <p:spPr>
              <a:xfrm flipH="1" flipV="1">
                <a:off x="7197901" y="4361000"/>
                <a:ext cx="719558" cy="123987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5B71C04-056D-3915-5548-9F6627E52585}"/>
                  </a:ext>
                </a:extLst>
              </p:cNvPr>
              <p:cNvCxnSpPr>
                <a:cxnSpLocks/>
                <a:stCxn id="88" idx="6"/>
                <a:endCxn id="90" idx="4"/>
              </p:cNvCxnSpPr>
              <p:nvPr/>
            </p:nvCxnSpPr>
            <p:spPr>
              <a:xfrm flipV="1">
                <a:off x="7464479" y="4667867"/>
                <a:ext cx="607577" cy="215576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3B169ED6-2078-6BEC-FDEA-82F0C395A351}"/>
                  </a:ext>
                </a:extLst>
              </p:cNvPr>
              <p:cNvCxnSpPr>
                <a:cxnSpLocks/>
                <a:stCxn id="93" idx="2"/>
                <a:endCxn id="88" idx="1"/>
              </p:cNvCxnSpPr>
              <p:nvPr/>
            </p:nvCxnSpPr>
            <p:spPr>
              <a:xfrm>
                <a:off x="7020083" y="4545666"/>
                <a:ext cx="132200" cy="208461"/>
              </a:xfrm>
              <a:prstGeom prst="line">
                <a:avLst/>
              </a:prstGeom>
              <a:ln w="190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73DEA24-90E0-02F9-62CA-1B44EFD34C9A}"/>
                </a:ext>
              </a:extLst>
            </p:cNvPr>
            <p:cNvGrpSpPr/>
            <p:nvPr/>
          </p:nvGrpSpPr>
          <p:grpSpPr>
            <a:xfrm>
              <a:off x="9101480" y="3539324"/>
              <a:ext cx="1718389" cy="1754278"/>
              <a:chOff x="9101480" y="3539324"/>
              <a:chExt cx="1718389" cy="1754278"/>
            </a:xfrm>
          </p:grpSpPr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DE93C7B2-A392-DE57-DE06-045495DF6A47}"/>
                  </a:ext>
                </a:extLst>
              </p:cNvPr>
              <p:cNvCxnSpPr>
                <a:cxnSpLocks/>
                <a:stCxn id="147" idx="3"/>
                <a:endCxn id="149" idx="7"/>
              </p:cNvCxnSpPr>
              <p:nvPr/>
            </p:nvCxnSpPr>
            <p:spPr>
              <a:xfrm flipH="1">
                <a:off x="9413676" y="4006417"/>
                <a:ext cx="373706" cy="190381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9679D82B-C436-A7B7-61AC-860F5DD5D6CB}"/>
                  </a:ext>
                </a:extLst>
              </p:cNvPr>
              <p:cNvGrpSpPr/>
              <p:nvPr/>
            </p:nvGrpSpPr>
            <p:grpSpPr>
              <a:xfrm>
                <a:off x="9101480" y="4141448"/>
                <a:ext cx="365760" cy="369332"/>
                <a:chOff x="1488742" y="4799186"/>
                <a:chExt cx="365760" cy="369332"/>
              </a:xfrm>
            </p:grpSpPr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17AED68-FCF3-1FF9-E1DC-4EEB57DD3947}"/>
                    </a:ext>
                  </a:extLst>
                </p:cNvPr>
                <p:cNvSpPr txBox="1"/>
                <p:nvPr/>
              </p:nvSpPr>
              <p:spPr>
                <a:xfrm>
                  <a:off x="1517025" y="479918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1</a:t>
                  </a:r>
                </a:p>
              </p:txBody>
            </p:sp>
            <p:sp>
              <p:nvSpPr>
                <p:cNvPr id="149" name="Oval 148">
                  <a:extLst>
                    <a:ext uri="{FF2B5EF4-FFF2-40B4-BE49-F238E27FC236}">
                      <a16:creationId xmlns:a16="http://schemas.microsoft.com/office/drawing/2014/main" id="{E4F9697A-5214-B88B-C878-FA2908C21006}"/>
                    </a:ext>
                  </a:extLst>
                </p:cNvPr>
                <p:cNvSpPr/>
                <p:nvPr/>
              </p:nvSpPr>
              <p:spPr>
                <a:xfrm>
                  <a:off x="1488742" y="480097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DF4F1CB8-BFF9-8D2E-F0D8-05C3D9734502}"/>
                  </a:ext>
                </a:extLst>
              </p:cNvPr>
              <p:cNvGrpSpPr/>
              <p:nvPr/>
            </p:nvGrpSpPr>
            <p:grpSpPr>
              <a:xfrm>
                <a:off x="9733818" y="3692435"/>
                <a:ext cx="365760" cy="369332"/>
                <a:chOff x="2209033" y="4431640"/>
                <a:chExt cx="365760" cy="369332"/>
              </a:xfrm>
            </p:grpSpPr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5B598A83-135D-CA34-7FEB-DE977EAA28EF}"/>
                    </a:ext>
                  </a:extLst>
                </p:cNvPr>
                <p:cNvSpPr txBox="1"/>
                <p:nvPr/>
              </p:nvSpPr>
              <p:spPr>
                <a:xfrm>
                  <a:off x="2237316" y="4431640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2</a:t>
                  </a:r>
                </a:p>
              </p:txBody>
            </p:sp>
            <p:sp>
              <p:nvSpPr>
                <p:cNvPr id="147" name="Oval 146">
                  <a:extLst>
                    <a:ext uri="{FF2B5EF4-FFF2-40B4-BE49-F238E27FC236}">
                      <a16:creationId xmlns:a16="http://schemas.microsoft.com/office/drawing/2014/main" id="{C80631CF-5154-EC28-A9CF-380BFE308748}"/>
                    </a:ext>
                  </a:extLst>
                </p:cNvPr>
                <p:cNvSpPr/>
                <p:nvPr/>
              </p:nvSpPr>
              <p:spPr>
                <a:xfrm>
                  <a:off x="2209033" y="4433426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EBA340AA-B5D5-42F9-B4C6-020AB506724F}"/>
                  </a:ext>
                </a:extLst>
              </p:cNvPr>
              <p:cNvGrpSpPr/>
              <p:nvPr/>
            </p:nvGrpSpPr>
            <p:grpSpPr>
              <a:xfrm>
                <a:off x="10158515" y="4265435"/>
                <a:ext cx="365760" cy="369332"/>
                <a:chOff x="2556634" y="5164946"/>
                <a:chExt cx="365760" cy="369332"/>
              </a:xfrm>
            </p:grpSpPr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1E7538B-9F5E-4A1B-CA7A-7348A7A80A5E}"/>
                    </a:ext>
                  </a:extLst>
                </p:cNvPr>
                <p:cNvSpPr txBox="1"/>
                <p:nvPr/>
              </p:nvSpPr>
              <p:spPr>
                <a:xfrm>
                  <a:off x="2584917" y="5164946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3</a:t>
                  </a:r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83B411CC-6FA9-7DF4-DBD9-5FE18169815C}"/>
                    </a:ext>
                  </a:extLst>
                </p:cNvPr>
                <p:cNvSpPr/>
                <p:nvPr/>
              </p:nvSpPr>
              <p:spPr>
                <a:xfrm>
                  <a:off x="2556634" y="5166732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7C3CF0F3-D6A7-0E39-617C-33E86B4B4111}"/>
                  </a:ext>
                </a:extLst>
              </p:cNvPr>
              <p:cNvGrpSpPr/>
              <p:nvPr/>
            </p:nvGrpSpPr>
            <p:grpSpPr>
              <a:xfrm>
                <a:off x="9368058" y="4663891"/>
                <a:ext cx="365760" cy="369332"/>
                <a:chOff x="1470583" y="5588209"/>
                <a:chExt cx="365760" cy="369332"/>
              </a:xfrm>
            </p:grpSpPr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2E316F03-804C-ED80-D520-4EB06ABDAE35}"/>
                    </a:ext>
                  </a:extLst>
                </p:cNvPr>
                <p:cNvSpPr txBox="1"/>
                <p:nvPr/>
              </p:nvSpPr>
              <p:spPr>
                <a:xfrm>
                  <a:off x="1498866" y="5588209"/>
                  <a:ext cx="31931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4</a:t>
                  </a: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ED181BC6-2E14-3999-7DF5-7EA2021CAFA8}"/>
                    </a:ext>
                  </a:extLst>
                </p:cNvPr>
                <p:cNvSpPr/>
                <p:nvPr/>
              </p:nvSpPr>
              <p:spPr>
                <a:xfrm>
                  <a:off x="1470583" y="5589995"/>
                  <a:ext cx="365760" cy="365760"/>
                </a:xfrm>
                <a:prstGeom prst="ellipse">
                  <a:avLst/>
                </a:prstGeom>
                <a:noFill/>
                <a:ln>
                  <a:solidFill>
                    <a:schemeClr val="accent2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0D208A07-46CA-A20B-C837-0EE42FD4B7E1}"/>
                  </a:ext>
                </a:extLst>
              </p:cNvPr>
              <p:cNvSpPr/>
              <p:nvPr/>
            </p:nvSpPr>
            <p:spPr>
              <a:xfrm>
                <a:off x="10454109" y="3752767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C2789E42-2CBE-755F-76EC-AE04AA010CE5}"/>
                  </a:ext>
                </a:extLst>
              </p:cNvPr>
              <p:cNvSpPr/>
              <p:nvPr/>
            </p:nvSpPr>
            <p:spPr>
              <a:xfrm>
                <a:off x="9101480" y="3539324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CFAD848F-6032-0402-9ED0-27AB9D2EEABB}"/>
                  </a:ext>
                </a:extLst>
              </p:cNvPr>
              <p:cNvSpPr/>
              <p:nvPr/>
            </p:nvSpPr>
            <p:spPr>
              <a:xfrm>
                <a:off x="10064388" y="4927842"/>
                <a:ext cx="365760" cy="365760"/>
              </a:xfrm>
              <a:prstGeom prst="ellipse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6E573A42-B4BE-8C48-6112-F27FED614934}"/>
                  </a:ext>
                </a:extLst>
              </p:cNvPr>
              <p:cNvCxnSpPr>
                <a:cxnSpLocks/>
                <a:stCxn id="133" idx="4"/>
                <a:endCxn id="149" idx="0"/>
              </p:cNvCxnSpPr>
              <p:nvPr/>
            </p:nvCxnSpPr>
            <p:spPr>
              <a:xfrm>
                <a:off x="9284360" y="3905084"/>
                <a:ext cx="0" cy="238150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C74482D-BC27-1968-8061-60EF8B86BB3D}"/>
                  </a:ext>
                </a:extLst>
              </p:cNvPr>
              <p:cNvCxnSpPr>
                <a:cxnSpLocks/>
                <a:stCxn id="147" idx="4"/>
                <a:endCxn id="145" idx="1"/>
              </p:cNvCxnSpPr>
              <p:nvPr/>
            </p:nvCxnSpPr>
            <p:spPr>
              <a:xfrm>
                <a:off x="9916698" y="4059981"/>
                <a:ext cx="295381" cy="260804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C1BB7711-0D8A-910A-6ECF-45F7F8B4683F}"/>
                  </a:ext>
                </a:extLst>
              </p:cNvPr>
              <p:cNvCxnSpPr>
                <a:cxnSpLocks/>
                <a:stCxn id="143" idx="6"/>
                <a:endCxn id="145" idx="4"/>
              </p:cNvCxnSpPr>
              <p:nvPr/>
            </p:nvCxnSpPr>
            <p:spPr>
              <a:xfrm flipV="1">
                <a:off x="9733818" y="4632981"/>
                <a:ext cx="607577" cy="215576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CD8D0BB9-35EF-59A2-F788-3EBC682A3579}"/>
                  </a:ext>
                </a:extLst>
              </p:cNvPr>
              <p:cNvCxnSpPr>
                <a:cxnSpLocks/>
                <a:stCxn id="147" idx="6"/>
                <a:endCxn id="132" idx="2"/>
              </p:cNvCxnSpPr>
              <p:nvPr/>
            </p:nvCxnSpPr>
            <p:spPr>
              <a:xfrm>
                <a:off x="10099578" y="3877101"/>
                <a:ext cx="354531" cy="58546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B4674FED-9B6F-BC10-D02E-C953443BCC7F}"/>
                  </a:ext>
                </a:extLst>
              </p:cNvPr>
              <p:cNvCxnSpPr>
                <a:cxnSpLocks/>
                <a:stCxn id="145" idx="4"/>
                <a:endCxn id="134" idx="0"/>
              </p:cNvCxnSpPr>
              <p:nvPr/>
            </p:nvCxnSpPr>
            <p:spPr>
              <a:xfrm flipH="1">
                <a:off x="10247268" y="4632981"/>
                <a:ext cx="94127" cy="294861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triangl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15BC0944-1245-4114-A35A-AF10BD612ABC}"/>
                  </a:ext>
                </a:extLst>
              </p:cNvPr>
              <p:cNvCxnSpPr>
                <a:cxnSpLocks/>
                <a:stCxn id="145" idx="2"/>
                <a:endCxn id="149" idx="6"/>
              </p:cNvCxnSpPr>
              <p:nvPr/>
            </p:nvCxnSpPr>
            <p:spPr>
              <a:xfrm flipH="1" flipV="1">
                <a:off x="9467240" y="4326114"/>
                <a:ext cx="691275" cy="123987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F95FA10D-693D-11C1-A536-AAFEF731A4E7}"/>
                  </a:ext>
                </a:extLst>
              </p:cNvPr>
              <p:cNvCxnSpPr>
                <a:cxnSpLocks/>
                <a:stCxn id="148" idx="2"/>
                <a:endCxn id="143" idx="1"/>
              </p:cNvCxnSpPr>
              <p:nvPr/>
            </p:nvCxnSpPr>
            <p:spPr>
              <a:xfrm>
                <a:off x="9289422" y="4510780"/>
                <a:ext cx="132200" cy="208461"/>
              </a:xfrm>
              <a:prstGeom prst="line">
                <a:avLst/>
              </a:prstGeom>
              <a:ln w="19050">
                <a:solidFill>
                  <a:schemeClr val="accent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64687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49CD3C-2B9B-C346-058A-52114023A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584" y="233412"/>
            <a:ext cx="7255522" cy="639117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835A4CB-7914-8DA4-1305-A5F744D489EB}"/>
              </a:ext>
            </a:extLst>
          </p:cNvPr>
          <p:cNvSpPr txBox="1">
            <a:spLocks/>
          </p:cNvSpPr>
          <p:nvPr/>
        </p:nvSpPr>
        <p:spPr>
          <a:xfrm>
            <a:off x="228600" y="726709"/>
            <a:ext cx="4430028" cy="4571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>
                <a:solidFill>
                  <a:schemeClr val="tx2"/>
                </a:solidFill>
                <a:latin typeface="+mj-lt"/>
                <a:ea typeface="+mj-ea"/>
                <a:cs typeface="Sabon Next LT" panose="02000500000000000000" pitchFamily="2" charset="0"/>
              </a:defRPr>
            </a:lvl1pPr>
          </a:lstStyle>
          <a:p>
            <a:pPr algn="ctr"/>
            <a:r>
              <a:rPr lang="en-US" dirty="0"/>
              <a:t>Network walks &amp; paths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Walk – sequence of nodes where consecutive pairs are connected by edges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Path – a walk where all nodes are distinct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A4487B-D522-FC0F-E6BF-722EDD2593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2758" r="72580"/>
          <a:stretch>
            <a:fillRect/>
          </a:stretch>
        </p:blipFill>
        <p:spPr>
          <a:xfrm>
            <a:off x="2527435" y="5554116"/>
            <a:ext cx="2131193" cy="1154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50961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93D6-C38E-D186-BB4A-08A642B9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Survey – participation is optional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D6786-B615-CFC0-76AD-E3A4C62E12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026052" cy="664797"/>
          </a:xfrm>
        </p:spPr>
        <p:txBody>
          <a:bodyPr/>
          <a:lstStyle/>
          <a:p>
            <a:r>
              <a:rPr lang="en-US" dirty="0"/>
              <a:t>Please take a moment to complete this survey</a:t>
            </a:r>
          </a:p>
        </p:txBody>
      </p:sp>
    </p:spTree>
    <p:extLst>
      <p:ext uri="{BB962C8B-B14F-4D97-AF65-F5344CB8AC3E}">
        <p14:creationId xmlns:p14="http://schemas.microsoft.com/office/powerpoint/2010/main" val="1344351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7249A-FCE0-4DD6-A7B7-D2EFAF1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length and walk counts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5F4B7-3A51-C0D6-2724-EC5DB1E135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10130743" cy="245733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walk length is the number of edges (not nodes) in the walk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total number of </a:t>
                </a:r>
                <a:r>
                  <a:rPr lang="en-US" b="1" u="sng" dirty="0"/>
                  <a:t>walks</a:t>
                </a:r>
                <a:r>
                  <a:rPr lang="en-US" dirty="0"/>
                  <a:t> of length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𝑨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element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in the adjacency matrix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power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Note, walks have direction even in undirected networks. Walk 1→2 is distinct from 2→1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75F4B7-3A51-C0D6-2724-EC5DB1E135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10130743" cy="2457339"/>
              </a:xfrm>
              <a:blipFill>
                <a:blip r:embed="rId3"/>
                <a:stretch>
                  <a:fillRect l="-1752" t="-5128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CB0D9F73-DE4D-3FBA-F061-9A1314A75FC1}"/>
              </a:ext>
            </a:extLst>
          </p:cNvPr>
          <p:cNvGrpSpPr/>
          <p:nvPr/>
        </p:nvGrpSpPr>
        <p:grpSpPr>
          <a:xfrm>
            <a:off x="1651768" y="3737341"/>
            <a:ext cx="9238230" cy="2919963"/>
            <a:chOff x="1617044" y="3178946"/>
            <a:chExt cx="9238230" cy="291996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71CEE15-A332-FE97-C00D-137065D7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7186" y="3178946"/>
              <a:ext cx="5268088" cy="208973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87CA4F4-9CD5-2AE2-F76A-D2B4B1821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76794" y="3178946"/>
              <a:ext cx="3020392" cy="208973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1893D8-851E-0952-F1A2-43576CD532ED}"/>
                    </a:ext>
                  </a:extLst>
                </p:cNvPr>
                <p:cNvSpPr txBox="1"/>
                <p:nvPr/>
              </p:nvSpPr>
              <p:spPr>
                <a:xfrm>
                  <a:off x="1617044" y="5434881"/>
                  <a:ext cx="9238230" cy="664028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r>
                    <a:rPr lang="en-US" dirty="0"/>
                    <a:t>Walks of length two from node 0 to 2 are highlighted in red. The corresponding value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0,2</m:t>
                          </m:r>
                        </m:sub>
                      </m:sSub>
                    </m:oMath>
                  </a14:m>
                  <a:r>
                    <a:rPr lang="en-US" dirty="0"/>
                    <a:t> is equal to 2 indicating these are the only two paths. </a:t>
                  </a:r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311893D8-851E-0952-F1A2-43576CD53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7044" y="5434881"/>
                  <a:ext cx="9238230" cy="664028"/>
                </a:xfrm>
                <a:prstGeom prst="rect">
                  <a:avLst/>
                </a:prstGeom>
                <a:blipFill>
                  <a:blip r:embed="rId6"/>
                  <a:stretch>
                    <a:fillRect l="-412" t="-3704" b="-92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669323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4E049-ACE0-0EF2-C789-535A10B5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paths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59F99-EF0D-060C-30F3-10B5C94A3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651171" cy="5029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shortest path</a:t>
            </a:r>
            <a:r>
              <a:rPr lang="en-US" dirty="0"/>
              <a:t> is the shortest walk (i.e., traverses the fewest edges) between a pair of nodes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Such a walk is necessarily a path (Why?)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i="1" dirty="0"/>
              <a:t>network diameter</a:t>
            </a:r>
            <a:r>
              <a:rPr lang="en-US" dirty="0"/>
              <a:t> is the length of the longest shortest path (i.e., among all shortest paths between every pair of nodes, the diameter is the longest of these)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Knowledge of shortest path distributions can inform graph neural network design (e.g., how many layers) (future lecture)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FCCDF1-1172-1CAF-CE56-4D2331A7A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879" y="1188720"/>
            <a:ext cx="2959100" cy="372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BA2F9B-78AD-4B3C-3B51-8C3E32D1DB48}"/>
              </a:ext>
            </a:extLst>
          </p:cNvPr>
          <p:cNvSpPr txBox="1"/>
          <p:nvPr/>
        </p:nvSpPr>
        <p:spPr>
          <a:xfrm>
            <a:off x="9014496" y="5015262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</p:spTree>
    <p:extLst>
      <p:ext uri="{BB962C8B-B14F-4D97-AF65-F5344CB8AC3E}">
        <p14:creationId xmlns:p14="http://schemas.microsoft.com/office/powerpoint/2010/main" val="1056534881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79C624-EA45-5128-15E1-CC2F18DAC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paths and connectivity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452E1-771F-1603-C0FE-9E0A609A62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10192238" cy="289002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Edge independent paths </a:t>
                </a:r>
                <a:r>
                  <a:rPr lang="en-US" dirty="0"/>
                  <a:t>– two paths connecting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edge</a:t>
                </a:r>
                <a:r>
                  <a:rPr lang="en-US" dirty="0"/>
                  <a:t> independent if they share no edges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Node independent paths - </a:t>
                </a:r>
                <a:r>
                  <a:rPr lang="en-US" dirty="0"/>
                  <a:t>two paths connecting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are </a:t>
                </a:r>
                <a:r>
                  <a:rPr lang="en-US" b="1" dirty="0"/>
                  <a:t>node</a:t>
                </a:r>
                <a:r>
                  <a:rPr lang="en-US" dirty="0"/>
                  <a:t> independent if they share no node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Edge connectivity </a:t>
                </a:r>
                <a:r>
                  <a:rPr lang="en-US" dirty="0"/>
                  <a:t>is the number of edge independent paths between a pair of nodes.</a:t>
                </a:r>
                <a:endParaRPr lang="en-US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Node connectivity </a:t>
                </a:r>
                <a:r>
                  <a:rPr lang="en-US" dirty="0"/>
                  <a:t>is the number of node independent paths between a pair of nodes. </a:t>
                </a:r>
                <a:endParaRPr lang="en-US" i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7452E1-771F-1603-C0FE-9E0A609A62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10192238" cy="2890022"/>
              </a:xfrm>
              <a:blipFill>
                <a:blip r:embed="rId2"/>
                <a:stretch>
                  <a:fillRect l="-1743" t="-4367" r="-996" b="-5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51A0F051-B873-DC6F-11A3-BF6764FDB227}"/>
              </a:ext>
            </a:extLst>
          </p:cNvPr>
          <p:cNvGrpSpPr/>
          <p:nvPr/>
        </p:nvGrpSpPr>
        <p:grpSpPr>
          <a:xfrm>
            <a:off x="2923974" y="4078742"/>
            <a:ext cx="3638871" cy="2556796"/>
            <a:chOff x="2923974" y="4078742"/>
            <a:chExt cx="3638871" cy="255679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865C5D-847D-252A-587A-D7486DDBE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3974" y="4078742"/>
              <a:ext cx="3638871" cy="233707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027DCD9-42D9-4BDF-E67A-4743C8B99B4E}"/>
                </a:ext>
              </a:extLst>
            </p:cNvPr>
            <p:cNvSpPr txBox="1"/>
            <p:nvPr/>
          </p:nvSpPr>
          <p:spPr>
            <a:xfrm>
              <a:off x="3206186" y="4318650"/>
              <a:ext cx="393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A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4CCC41-7676-F0D7-8DA4-42E4299B050C}"/>
                </a:ext>
              </a:extLst>
            </p:cNvPr>
            <p:cNvSpPr txBox="1"/>
            <p:nvPr/>
          </p:nvSpPr>
          <p:spPr>
            <a:xfrm>
              <a:off x="3368229" y="5780035"/>
              <a:ext cx="393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32DB8E-08AC-BFE7-8937-68F02056C529}"/>
                </a:ext>
              </a:extLst>
            </p:cNvPr>
            <p:cNvSpPr txBox="1"/>
            <p:nvPr/>
          </p:nvSpPr>
          <p:spPr>
            <a:xfrm>
              <a:off x="3881937" y="4780315"/>
              <a:ext cx="3935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accent1"/>
                  </a:solidFill>
                </a:rPr>
                <a:t>C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DDE2FB7-EC71-28D9-0A16-CB53D747F18E}"/>
                </a:ext>
              </a:extLst>
            </p:cNvPr>
            <p:cNvSpPr txBox="1"/>
            <p:nvPr/>
          </p:nvSpPr>
          <p:spPr>
            <a:xfrm>
              <a:off x="3797476" y="6373928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3ED5F-CE04-E685-601C-44602BCC725B}"/>
                  </a:ext>
                </a:extLst>
              </p:cNvPr>
              <p:cNvSpPr txBox="1"/>
              <p:nvPr/>
            </p:nvSpPr>
            <p:spPr>
              <a:xfrm>
                <a:off x="7068553" y="4364817"/>
                <a:ext cx="3760976" cy="1754326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Paths </a:t>
                </a:r>
                <a:r>
                  <a:rPr lang="en-US" b="1" dirty="0"/>
                  <a:t>A</a:t>
                </a:r>
                <a:r>
                  <a:rPr lang="en-US" dirty="0"/>
                  <a:t> and </a:t>
                </a:r>
                <a:r>
                  <a:rPr lang="en-US" b="1" dirty="0"/>
                  <a:t>B</a:t>
                </a:r>
                <a:r>
                  <a:rPr lang="en-US" dirty="0"/>
                  <a:t> are node and edge independent from each other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Path </a:t>
                </a:r>
                <a:r>
                  <a:rPr lang="en-US" b="1" dirty="0"/>
                  <a:t>C </a:t>
                </a:r>
                <a:r>
                  <a:rPr lang="en-US" dirty="0"/>
                  <a:t>is NOT node or edge independent from paths </a:t>
                </a:r>
                <a:r>
                  <a:rPr lang="en-US" b="1" dirty="0"/>
                  <a:t>A </a:t>
                </a:r>
                <a:r>
                  <a:rPr lang="en-US" dirty="0"/>
                  <a:t>or </a:t>
                </a:r>
                <a:r>
                  <a:rPr lang="en-US" b="1" dirty="0"/>
                  <a:t>B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Node and edge connectivity between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2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83ED5F-CE04-E685-601C-44602BCC72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553" y="4364817"/>
                <a:ext cx="3760976" cy="1754326"/>
              </a:xfrm>
              <a:prstGeom prst="rect">
                <a:avLst/>
              </a:prstGeom>
              <a:blipFill>
                <a:blip r:embed="rId4"/>
                <a:stretch>
                  <a:fillRect l="-1010" t="-1429" r="-1347"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68474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7070F-7C91-9185-A5C2-4FB7C23E2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Bottlenecks and cut 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0AA5E-A2C8-B8E9-5EF2-BE129CE1C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1188720"/>
            <a:ext cx="6010154" cy="489826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node cut set</a:t>
            </a:r>
            <a:r>
              <a:rPr lang="en-US" dirty="0"/>
              <a:t> is a set of nodes whose removal will disconnect a specified pair of nodes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A cut set with a single node is a bottleneck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We’ll see later that bottlenecks can be a problem in </a:t>
            </a:r>
            <a:r>
              <a:rPr lang="en-US" dirty="0" err="1"/>
              <a:t>GNNs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</a:t>
            </a:r>
            <a:r>
              <a:rPr lang="en-US" i="1" dirty="0"/>
              <a:t>edge cut set</a:t>
            </a:r>
            <a:r>
              <a:rPr lang="en-US" dirty="0"/>
              <a:t> is a set of edges whose removal will disconnect a specified pair of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Minimum cut set</a:t>
            </a:r>
            <a:r>
              <a:rPr lang="en-US" dirty="0"/>
              <a:t> is the smallest cut set that will disconnect a pair of nodes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i="1" dirty="0"/>
              <a:t>Menger’s theorem: </a:t>
            </a:r>
            <a:r>
              <a:rPr lang="en-US" dirty="0"/>
              <a:t>the minimum cut set is equal to the number of independent paths between the nodes</a:t>
            </a:r>
            <a:endParaRPr lang="en-US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C3EF49-A632-3CF5-E02B-95358221D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2176" y="1083277"/>
            <a:ext cx="3760976" cy="28312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DBD3F-5D7D-2B0B-A171-8CEA8AC2C932}"/>
              </a:ext>
            </a:extLst>
          </p:cNvPr>
          <p:cNvSpPr txBox="1"/>
          <p:nvPr/>
        </p:nvSpPr>
        <p:spPr>
          <a:xfrm>
            <a:off x="7962176" y="4020396"/>
            <a:ext cx="3760976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independent paths from </a:t>
            </a:r>
            <a:r>
              <a:rPr lang="en-US" b="1" dirty="0"/>
              <a:t>A </a:t>
            </a:r>
            <a:r>
              <a:rPr lang="en-US" dirty="0"/>
              <a:t>to </a:t>
            </a:r>
            <a:r>
              <a:rPr lang="en-US" b="1" dirty="0"/>
              <a:t>B</a:t>
            </a:r>
            <a:r>
              <a:rPr lang="en-US" dirty="0"/>
              <a:t>: {A, W, X, B}, and {A, Y, Z, B}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cut sets are {W, Y} and {X, Z}, {X, Y}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isn’t {W, Z}?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CEE0A-281E-C7FB-5D77-BE9E6AC1638A}"/>
              </a:ext>
            </a:extLst>
          </p:cNvPr>
          <p:cNvSpPr txBox="1"/>
          <p:nvPr/>
        </p:nvSpPr>
        <p:spPr>
          <a:xfrm>
            <a:off x="8853079" y="821666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</p:spTree>
    <p:extLst>
      <p:ext uri="{BB962C8B-B14F-4D97-AF65-F5344CB8AC3E}">
        <p14:creationId xmlns:p14="http://schemas.microsoft.com/office/powerpoint/2010/main" val="3061132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5D16D-7D8E-B8BE-CAB2-9BD86AD1D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3095B-0C06-655C-F5E2-1F3CB03BD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Centrality measures</a:t>
            </a:r>
          </a:p>
        </p:txBody>
      </p:sp>
    </p:spTree>
    <p:extLst>
      <p:ext uri="{BB962C8B-B14F-4D97-AF65-F5344CB8AC3E}">
        <p14:creationId xmlns:p14="http://schemas.microsoft.com/office/powerpoint/2010/main" val="3149498111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C43D-79E6-5BA7-C004-0E214780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Centrality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D3F0-39CE-856C-7AF2-EACE226F23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405854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Centrality metrics are intended to measure the importance of a node in a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Node degree can be considered a centrality measure where nodes with higher degree are considered more important 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Doesn’t consider importance of neighbors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Doesn’t consider role in network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There are many others to discuss</a:t>
            </a:r>
          </a:p>
          <a:p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30A4698-635B-A140-8288-B7B0EE01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7055" y="1188720"/>
            <a:ext cx="4650005" cy="310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3583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F55A8-0BE8-85FB-DFFE-485E3417E5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430768" cy="3938771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many networks, a node is important if it is connected to other important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an undirected network. Let’s define the centrality,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be </a:t>
                </a:r>
                <a:r>
                  <a:rPr lang="en-US" i="1" dirty="0"/>
                  <a:t>proportional</a:t>
                </a:r>
                <a:r>
                  <a:rPr lang="en-US" dirty="0"/>
                  <a:t> to the centralities of its neighbors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 is the inverse proportionality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element of the adjacency matrix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b="1" dirty="0">
                    <a:solidFill>
                      <a:schemeClr val="accent1"/>
                    </a:solidFill>
                  </a:rPr>
                  <a:t>So we need the centrality measures to compute the centrality measures? How do we proceed?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1BF55A8-0BE8-85FB-DFFE-485E3417E5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430768" cy="3938771"/>
              </a:xfrm>
              <a:blipFill>
                <a:blip r:embed="rId2"/>
                <a:stretch>
                  <a:fillRect l="-2105" t="-3215" r="-1654" b="-7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F18668DF-AF73-47CD-5421-99D84BC9C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centrality for undirected networks</a:t>
            </a:r>
          </a:p>
        </p:txBody>
      </p:sp>
    </p:spTree>
    <p:extLst>
      <p:ext uri="{BB962C8B-B14F-4D97-AF65-F5344CB8AC3E}">
        <p14:creationId xmlns:p14="http://schemas.microsoft.com/office/powerpoint/2010/main" val="400407857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4DAC9-E799-DB9B-8231-D04F20B38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Adjacency matrix</a:t>
            </a:r>
          </a:p>
        </p:txBody>
      </p:sp>
    </p:spTree>
    <p:extLst>
      <p:ext uri="{BB962C8B-B14F-4D97-AF65-F5344CB8AC3E}">
        <p14:creationId xmlns:p14="http://schemas.microsoft.com/office/powerpoint/2010/main" val="21872670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9DDD00-30D7-FB90-71C2-3AB7EBFA24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73B45-AACD-A8C4-C6F5-A8A8BB5C4A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516368" cy="30920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 can rewrite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in matrix form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𝜅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1" i="0" smtClean="0">
                        <a:latin typeface="Cambria Math" panose="02040503050406030204" pitchFamily="18" charset="0"/>
                      </a:rPr>
                      <m:t>𝐀𝐱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which is equivalent to</a:t>
                </a:r>
                <a:r>
                  <a:rPr lang="en-US" b="1" dirty="0"/>
                  <a:t> eigenvalue problem: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𝐀𝐱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𝜅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US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Select the leading eigenvector of </a:t>
                </a:r>
                <a14:m>
                  <m:oMath xmlns:m="http://schemas.openxmlformats.org/officeDocument/2006/math">
                    <m:r>
                      <a:rPr lang="en-US" b="1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(the one corresponding to the largest positive eigenvalue)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𝜅</m:t>
                    </m:r>
                  </m:oMath>
                </a14:m>
                <a:r>
                  <a:rPr lang="en-US" dirty="0"/>
                  <a:t> to the value value of the leading eigenvalue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Centrality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element of the leading eigenvector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D73B45-AACD-A8C4-C6F5-A8A8BB5C4A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516368" cy="3092000"/>
              </a:xfrm>
              <a:blipFill>
                <a:blip r:embed="rId3"/>
                <a:stretch>
                  <a:fillRect l="-2361" t="-21311" r="-506" b="-3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27659485-1E00-3B94-ABFD-B5CC3124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centrality for undirected networks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8ACDB-C96B-83C2-8C6E-202C8E0C2C5C}"/>
              </a:ext>
            </a:extLst>
          </p:cNvPr>
          <p:cNvSpPr txBox="1"/>
          <p:nvPr/>
        </p:nvSpPr>
        <p:spPr>
          <a:xfrm>
            <a:off x="9006840" y="1188720"/>
            <a:ext cx="2980944" cy="1446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Linear Algebra for the win!!</a:t>
            </a:r>
          </a:p>
          <a:p>
            <a:r>
              <a:rPr lang="en-US" sz="1400" dirty="0"/>
              <a:t>Linear algebra is fundamental to machine learning. Graph learning is no exception. If you want a linear algebra refresher, I suggest Dr. </a:t>
            </a:r>
            <a:r>
              <a:rPr lang="en-US" sz="1400" dirty="0">
                <a:solidFill>
                  <a:schemeClr val="accent6">
                    <a:lumMod val="10000"/>
                    <a:lumOff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Gilbert Strang’s MIT’s open course</a:t>
            </a:r>
            <a:r>
              <a:rPr lang="en-US" sz="1400" dirty="0"/>
              <a:t>.</a:t>
            </a:r>
          </a:p>
        </p:txBody>
      </p:sp>
      <p:pic>
        <p:nvPicPr>
          <p:cNvPr id="1026" name="Picture 2" descr="Cupcake Matrix">
            <a:extLst>
              <a:ext uri="{FF2B5EF4-FFF2-40B4-BE49-F238E27FC236}">
                <a16:creationId xmlns:a16="http://schemas.microsoft.com/office/drawing/2014/main" id="{8E9E06D7-F455-3888-2A32-D6BA7C59C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840" y="2740712"/>
            <a:ext cx="2980944" cy="223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37951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77E39-2468-3D3E-0CAB-3601F9E10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Eigenvector centrality on directed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D3D85-7C49-D743-46D2-8F7A23E99C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34072" cy="348300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Adjacency matrix of a directed network generally has </a:t>
                </a:r>
                <a:r>
                  <a:rPr lang="en-US" i="1" dirty="0"/>
                  <a:t>left</a:t>
                </a:r>
                <a:r>
                  <a:rPr lang="en-US" dirty="0"/>
                  <a:t> and </a:t>
                </a:r>
                <a:r>
                  <a:rPr lang="en-US" i="1" dirty="0"/>
                  <a:t>right </a:t>
                </a:r>
                <a:r>
                  <a:rPr lang="en-US" dirty="0"/>
                  <a:t>eigenvectors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right </a:t>
                </a:r>
                <a:r>
                  <a:rPr lang="en-US" dirty="0"/>
                  <a:t>eigenvector indicates the importance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based on the importance of nodes that point to it.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Limitations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Only nodes in a strongly connected component of two or more nodes (or its out component) will have non-zero eigenvector centrality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node could have a high in-degree but zero eigenvector centrality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AD3D85-7C49-D743-46D2-8F7A23E99C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34072" cy="3483005"/>
              </a:xfrm>
              <a:blipFill>
                <a:blip r:embed="rId3"/>
                <a:stretch>
                  <a:fillRect l="-2389" t="-3636" r="-238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BD677F8-68E6-8EDD-56CE-211238DBB18D}"/>
              </a:ext>
            </a:extLst>
          </p:cNvPr>
          <p:cNvGrpSpPr/>
          <p:nvPr/>
        </p:nvGrpSpPr>
        <p:grpSpPr>
          <a:xfrm>
            <a:off x="8833104" y="862530"/>
            <a:ext cx="3083306" cy="5672691"/>
            <a:chOff x="8833104" y="862530"/>
            <a:chExt cx="3083306" cy="56726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F543412-8C47-FC21-2A27-DC6D5F10E573}"/>
                </a:ext>
              </a:extLst>
            </p:cNvPr>
            <p:cNvGrpSpPr/>
            <p:nvPr/>
          </p:nvGrpSpPr>
          <p:grpSpPr>
            <a:xfrm>
              <a:off x="8833104" y="1150174"/>
              <a:ext cx="3083306" cy="3308002"/>
              <a:chOff x="8942832" y="1195894"/>
              <a:chExt cx="2973578" cy="321524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2DA20539-FDDF-4E3D-0793-980DE1FE64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42832" y="1195894"/>
                <a:ext cx="2973578" cy="3215247"/>
              </a:xfrm>
              <a:prstGeom prst="rect">
                <a:avLst/>
              </a:prstGeom>
            </p:spPr>
          </p:pic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7D63321C-AB81-E07A-41D8-FE7948F9FD01}"/>
                  </a:ext>
                </a:extLst>
              </p:cNvPr>
              <p:cNvSpPr/>
              <p:nvPr/>
            </p:nvSpPr>
            <p:spPr>
              <a:xfrm>
                <a:off x="9354312" y="2478024"/>
                <a:ext cx="210312" cy="19202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724BF966-055D-537A-C741-736F109E852A}"/>
                  </a:ext>
                </a:extLst>
              </p:cNvPr>
              <p:cNvSpPr/>
              <p:nvPr/>
            </p:nvSpPr>
            <p:spPr>
              <a:xfrm>
                <a:off x="10219309" y="1615440"/>
                <a:ext cx="210312" cy="192024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BFC59DD-3687-AEF4-B3DC-9BB2BBFB49E9}"/>
                </a:ext>
              </a:extLst>
            </p:cNvPr>
            <p:cNvSpPr txBox="1"/>
            <p:nvPr/>
          </p:nvSpPr>
          <p:spPr>
            <a:xfrm>
              <a:off x="8833104" y="4503896"/>
              <a:ext cx="3083306" cy="2031325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Node A has zero eigenvector centrality because it has no nodes pointing to it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Node B is pointed to by node A only, so it also has zero eigenvector centrality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6D4657-F4FE-52FC-4F36-81EF07A614A0}"/>
                </a:ext>
              </a:extLst>
            </p:cNvPr>
            <p:cNvSpPr txBox="1"/>
            <p:nvPr/>
          </p:nvSpPr>
          <p:spPr>
            <a:xfrm>
              <a:off x="9319787" y="862530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22475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D7E1B1-54E6-5E2C-9028-96F33F44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PageRank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0734D-B419-FE6B-25F2-3A25E63DAB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388352" cy="5332678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Addresses limitations of eigenvector centrality on directed networks by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Adding a small constant importance,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/>
                  <a:t>, to </a:t>
                </a:r>
                <a:r>
                  <a:rPr lang="en-US" b="1" dirty="0"/>
                  <a:t>every</a:t>
                </a:r>
                <a:r>
                  <a:rPr lang="en-US" dirty="0"/>
                  <a:t> node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Scaling the contribution of neighbor nodes importance by the inverse of their out-degree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𝑜𝑢𝑡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In matrix form (setting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𝐃</m:t>
                          </m:r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𝐱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𝐈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l-G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α</m:t>
                              </m:r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𝐀</m:t>
                              </m:r>
                              <m:sSup>
                                <m:sSupPr>
                                  <m:ctrlP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𝐃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b="1" dirty="0"/>
              </a:p>
              <a:p>
                <a:pPr marL="350837" lvl="1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scaling term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must be chosen carefully.</a:t>
                </a:r>
              </a:p>
              <a:p>
                <a:pPr marL="571500" lvl="2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it’s too small, every node’s PageRank approaches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US" sz="2000" dirty="0"/>
              </a:p>
              <a:p>
                <a:pPr marL="571500" lvl="2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If it’s too large, </a:t>
                </a:r>
                <a14:m>
                  <m:oMath xmlns:m="http://schemas.openxmlformats.org/officeDocument/2006/math"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𝐈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l-GR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en-US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  <m:sSup>
                      <m:sSupPr>
                        <m:ctrlP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𝐃</m:t>
                        </m:r>
                      </m:e>
                      <m:sup>
                        <m:r>
                          <a:rPr lang="en-US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000" dirty="0"/>
                  <a:t> becomes singular</a:t>
                </a:r>
              </a:p>
              <a:p>
                <a:pPr marL="571500" lvl="2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Undirected networks choose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000" dirty="0"/>
                  <a:t>, directed network requires experimentation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910734D-B419-FE6B-25F2-3A25E63DAB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388352" cy="5332678"/>
              </a:xfrm>
              <a:blipFill>
                <a:blip r:embed="rId2"/>
                <a:stretch>
                  <a:fillRect l="-2405" t="-2375" b="-1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CD43FE57-67C0-B1B2-4D61-103F43935334}"/>
              </a:ext>
            </a:extLst>
          </p:cNvPr>
          <p:cNvGrpSpPr/>
          <p:nvPr/>
        </p:nvGrpSpPr>
        <p:grpSpPr>
          <a:xfrm>
            <a:off x="8897112" y="1188720"/>
            <a:ext cx="3083306" cy="3169924"/>
            <a:chOff x="8897112" y="1188720"/>
            <a:chExt cx="3083306" cy="3169924"/>
          </a:xfrm>
        </p:grpSpPr>
        <p:pic>
          <p:nvPicPr>
            <p:cNvPr id="2050" name="Picture 2" descr="Google logo - Wikipedia">
              <a:extLst>
                <a:ext uri="{FF2B5EF4-FFF2-40B4-BE49-F238E27FC236}">
                  <a16:creationId xmlns:a16="http://schemas.microsoft.com/office/drawing/2014/main" id="{E5845495-7AA7-82F3-5E1C-13C517751C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28888" y="1188720"/>
              <a:ext cx="2230143" cy="756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A1B9005-A42A-9420-2051-39F8AF9F4287}"/>
                    </a:ext>
                  </a:extLst>
                </p:cNvPr>
                <p:cNvSpPr txBox="1"/>
                <p:nvPr/>
              </p:nvSpPr>
              <p:spPr>
                <a:xfrm>
                  <a:off x="8897112" y="2050320"/>
                  <a:ext cx="3083306" cy="2308324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PageRank was developed  by Google for web page ranking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Still plays a central role in Google search, though other factors are used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a14:m>
                  <a:r>
                    <a:rPr lang="en-US" dirty="0"/>
                    <a:t>=0.85 – no one knows how this was selected!</a:t>
                  </a:r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0A1B9005-A42A-9420-2051-39F8AF9F42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7112" y="2050320"/>
                  <a:ext cx="3083306" cy="2308324"/>
                </a:xfrm>
                <a:prstGeom prst="rect">
                  <a:avLst/>
                </a:prstGeom>
                <a:blipFill>
                  <a:blip r:embed="rId4"/>
                  <a:stretch>
                    <a:fillRect l="-1230" t="-543" r="-410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207400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86834-83FA-1275-633C-DAA4E7476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Betweenness Centrality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00A3B-4292-70A0-D58B-A6AE81BE8D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452360" cy="541693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Measures the extent to which a node is on paths between other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betweenness centrality,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𝑠𝑡</m:t>
                          </m:r>
                        </m:sub>
                        <m:sup/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bSup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𝑠𝑡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</m:oMath>
                  </m:oMathPara>
                </a14:m>
                <a:endParaRPr lang="en-US" dirty="0"/>
              </a:p>
              <a:p>
                <a:pPr marL="346075"/>
                <a:r>
                  <a:rPr lang="en-US" dirty="0"/>
                  <a:t>where the sum is over all shortest paths for all node pairs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en-US" dirty="0"/>
                  <a:t>is the number of shortest paths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that contain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</m:t>
                        </m:r>
                      </m:sub>
                    </m:sSub>
                  </m:oMath>
                </a14:m>
                <a:r>
                  <a:rPr lang="en-US" dirty="0"/>
                  <a:t> is the number of shortest paths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Removal of nodes with high betweenness centrality will most disrupt ”flow” (of information, water, energy, etc.)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May be convenient to normalize by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marL="350838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Can be applied to directed and undirected networks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800A3B-4292-70A0-D58B-A6AE81BE8D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452360" cy="5416932"/>
              </a:xfrm>
              <a:blipFill>
                <a:blip r:embed="rId2"/>
                <a:stretch>
                  <a:fillRect l="-2385" t="-4206" r="-3066" b="-1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2596A28A-EB1A-DFEA-5383-38037B6FC21C}"/>
              </a:ext>
            </a:extLst>
          </p:cNvPr>
          <p:cNvGrpSpPr/>
          <p:nvPr/>
        </p:nvGrpSpPr>
        <p:grpSpPr>
          <a:xfrm>
            <a:off x="8851391" y="862530"/>
            <a:ext cx="3232912" cy="4160791"/>
            <a:chOff x="8851391" y="862530"/>
            <a:chExt cx="3232912" cy="416079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973A6C6-36F2-54C2-3D67-9D92EAED02DF}"/>
                </a:ext>
              </a:extLst>
            </p:cNvPr>
            <p:cNvGrpSpPr/>
            <p:nvPr/>
          </p:nvGrpSpPr>
          <p:grpSpPr>
            <a:xfrm>
              <a:off x="8851391" y="1227166"/>
              <a:ext cx="3232912" cy="3796155"/>
              <a:chOff x="8851391" y="1227166"/>
              <a:chExt cx="3232912" cy="379615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C9392A7-93E3-C463-7020-B7E9FE017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51392" y="1227166"/>
                <a:ext cx="3232911" cy="141771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4D6C944-5A1F-E186-8933-2D1B7F8A09FD}"/>
                  </a:ext>
                </a:extLst>
              </p:cNvPr>
              <p:cNvSpPr txBox="1"/>
              <p:nvPr/>
            </p:nvSpPr>
            <p:spPr>
              <a:xfrm>
                <a:off x="8851391" y="2991996"/>
                <a:ext cx="3232911" cy="203132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Node A has low degree (only 2 neighbors)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 paths between nodes in Group 1 and those in Group 2 must pass through A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 will have high betweenness centrality</a:t>
                </a: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45C03A-5E74-B9DC-FDDE-6579538B8923}"/>
                </a:ext>
              </a:extLst>
            </p:cNvPr>
            <p:cNvSpPr txBox="1"/>
            <p:nvPr/>
          </p:nvSpPr>
          <p:spPr>
            <a:xfrm>
              <a:off x="9319787" y="862530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14331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1DDB4-8412-899A-9425-A9D445FACB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9A40-9939-B378-A43E-D449F6F73B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Node groups</a:t>
            </a:r>
          </a:p>
        </p:txBody>
      </p:sp>
    </p:spTree>
    <p:extLst>
      <p:ext uri="{BB962C8B-B14F-4D97-AF65-F5344CB8AC3E}">
        <p14:creationId xmlns:p14="http://schemas.microsoft.com/office/powerpoint/2010/main" val="194971396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82076-FE2F-67EF-7A85-92F76A15B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9CE0C-35FD-6B52-C12F-9136F7C78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6089904" cy="406726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clique</a:t>
            </a:r>
            <a:r>
              <a:rPr lang="en-US" dirty="0"/>
              <a:t> is a set of nodes in which every node is connected to every other node within an undirected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Cliques may overlap, i.e., some nodes in one clique may belong to another clique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clique found in a sparse network may indicate that the clique nodes are more similar than randomly selected nodes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Family members in a social group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Groups of interacting proteins in cellular networks</a:t>
            </a:r>
          </a:p>
          <a:p>
            <a:pPr marL="866775" lvl="1" indent="-342900">
              <a:buFont typeface="Arial" panose="020B0604020202020204" pitchFamily="34" charset="0"/>
              <a:buChar char="•"/>
            </a:pPr>
            <a:r>
              <a:rPr lang="en-US" dirty="0"/>
              <a:t>Financial entities that interact through transactions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5588197-E791-E9AB-1B1E-6DA71C2539FA}"/>
              </a:ext>
            </a:extLst>
          </p:cNvPr>
          <p:cNvSpPr txBox="1"/>
          <p:nvPr/>
        </p:nvSpPr>
        <p:spPr>
          <a:xfrm>
            <a:off x="9198286" y="5255987"/>
            <a:ext cx="2798895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clique of 4 nodes (top)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Two cliques with overlapping nodes (bottom)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CC8E02E-B5F7-DB13-C743-9A2B240D400D}"/>
              </a:ext>
            </a:extLst>
          </p:cNvPr>
          <p:cNvGrpSpPr/>
          <p:nvPr/>
        </p:nvGrpSpPr>
        <p:grpSpPr>
          <a:xfrm>
            <a:off x="9198286" y="74905"/>
            <a:ext cx="2798315" cy="2264693"/>
            <a:chOff x="9198286" y="74905"/>
            <a:chExt cx="2798315" cy="22646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471BD78-271B-AA9F-DFDF-29AAFF2911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9595902" y="-61101"/>
              <a:ext cx="2003083" cy="279831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3E9635-38AA-7B5E-BDE1-0D547E4CC97B}"/>
                </a:ext>
              </a:extLst>
            </p:cNvPr>
            <p:cNvSpPr txBox="1"/>
            <p:nvPr/>
          </p:nvSpPr>
          <p:spPr>
            <a:xfrm>
              <a:off x="9651510" y="74905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8785047-3E72-3DE3-E507-7CF6676C68D2}"/>
                </a:ext>
              </a:extLst>
            </p:cNvPr>
            <p:cNvSpPr/>
            <p:nvPr/>
          </p:nvSpPr>
          <p:spPr>
            <a:xfrm>
              <a:off x="10010380" y="1207567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EE36DE-9FA2-0970-DA37-6310A6A2032C}"/>
                </a:ext>
              </a:extLst>
            </p:cNvPr>
            <p:cNvSpPr/>
            <p:nvPr/>
          </p:nvSpPr>
          <p:spPr>
            <a:xfrm>
              <a:off x="10563970" y="672901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B8E2C1C-32AC-EFE6-B02E-CA194CCA7F88}"/>
                </a:ext>
              </a:extLst>
            </p:cNvPr>
            <p:cNvSpPr/>
            <p:nvPr/>
          </p:nvSpPr>
          <p:spPr>
            <a:xfrm>
              <a:off x="10537229" y="1755644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192735-9138-D414-8ABA-C4468C2E3474}"/>
                </a:ext>
              </a:extLst>
            </p:cNvPr>
            <p:cNvSpPr/>
            <p:nvPr/>
          </p:nvSpPr>
          <p:spPr>
            <a:xfrm>
              <a:off x="11085576" y="1211842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CB9A9E1-6ED6-8BF9-9724-399AC3E26BB8}"/>
              </a:ext>
            </a:extLst>
          </p:cNvPr>
          <p:cNvGrpSpPr/>
          <p:nvPr/>
        </p:nvGrpSpPr>
        <p:grpSpPr>
          <a:xfrm>
            <a:off x="9198286" y="2403606"/>
            <a:ext cx="2798895" cy="2788373"/>
            <a:chOff x="9198286" y="2403606"/>
            <a:chExt cx="2798895" cy="278837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D53DF2F-F78D-8D16-7368-891582E10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98286" y="2403606"/>
              <a:ext cx="2798895" cy="2788373"/>
            </a:xfrm>
            <a:prstGeom prst="rect">
              <a:avLst/>
            </a:prstGeom>
          </p:spPr>
        </p:pic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EF5E0A-C2C1-4E53-28AB-95FF43A51B3B}"/>
                </a:ext>
              </a:extLst>
            </p:cNvPr>
            <p:cNvSpPr/>
            <p:nvPr/>
          </p:nvSpPr>
          <p:spPr>
            <a:xfrm>
              <a:off x="9225718" y="3286859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84B8E2E-1CB0-27DF-78E0-D4C6C463EEA3}"/>
                </a:ext>
              </a:extLst>
            </p:cNvPr>
            <p:cNvSpPr/>
            <p:nvPr/>
          </p:nvSpPr>
          <p:spPr>
            <a:xfrm>
              <a:off x="10070762" y="2452254"/>
              <a:ext cx="182880" cy="182880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DC593A-9D82-755E-B067-9764531DF568}"/>
                </a:ext>
              </a:extLst>
            </p:cNvPr>
            <p:cNvSpPr/>
            <p:nvPr/>
          </p:nvSpPr>
          <p:spPr>
            <a:xfrm>
              <a:off x="10902696" y="4981667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4C01D46-D0D8-261E-9172-966305A96189}"/>
                </a:ext>
              </a:extLst>
            </p:cNvPr>
            <p:cNvSpPr/>
            <p:nvPr/>
          </p:nvSpPr>
          <p:spPr>
            <a:xfrm>
              <a:off x="11759184" y="4137371"/>
              <a:ext cx="182880" cy="18288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CDE931-0517-496B-52D1-C978FAED4EAE}"/>
                </a:ext>
              </a:extLst>
            </p:cNvPr>
            <p:cNvGrpSpPr/>
            <p:nvPr/>
          </p:nvGrpSpPr>
          <p:grpSpPr>
            <a:xfrm>
              <a:off x="10070762" y="4111190"/>
              <a:ext cx="182880" cy="195056"/>
              <a:chOff x="8298837" y="4083622"/>
              <a:chExt cx="182880" cy="19505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C8F15227-68C7-07C3-3D01-6202A856D3CF}"/>
                  </a:ext>
                </a:extLst>
              </p:cNvPr>
              <p:cNvSpPr/>
              <p:nvPr/>
            </p:nvSpPr>
            <p:spPr>
              <a:xfrm>
                <a:off x="8298837" y="4083622"/>
                <a:ext cx="182880" cy="1828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hord 19">
                <a:extLst>
                  <a:ext uri="{FF2B5EF4-FFF2-40B4-BE49-F238E27FC236}">
                    <a16:creationId xmlns:a16="http://schemas.microsoft.com/office/drawing/2014/main" id="{5A40388A-C41E-7C10-2063-0F25F5E6809F}"/>
                  </a:ext>
                </a:extLst>
              </p:cNvPr>
              <p:cNvSpPr/>
              <p:nvPr/>
            </p:nvSpPr>
            <p:spPr>
              <a:xfrm>
                <a:off x="8303409" y="4086654"/>
                <a:ext cx="128016" cy="192024"/>
              </a:xfrm>
              <a:prstGeom prst="chor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E68E6D7-FF39-564B-354C-7EA5CE3398B1}"/>
                </a:ext>
              </a:extLst>
            </p:cNvPr>
            <p:cNvGrpSpPr/>
            <p:nvPr/>
          </p:nvGrpSpPr>
          <p:grpSpPr>
            <a:xfrm>
              <a:off x="10902696" y="3287669"/>
              <a:ext cx="182880" cy="195056"/>
              <a:chOff x="8298837" y="4083622"/>
              <a:chExt cx="182880" cy="195056"/>
            </a:xfrm>
          </p:grpSpPr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AF44F8B3-3652-DBA1-B9B9-BD52306ED6BB}"/>
                  </a:ext>
                </a:extLst>
              </p:cNvPr>
              <p:cNvSpPr/>
              <p:nvPr/>
            </p:nvSpPr>
            <p:spPr>
              <a:xfrm>
                <a:off x="8298837" y="4083622"/>
                <a:ext cx="182880" cy="182880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Chord 27">
                <a:extLst>
                  <a:ext uri="{FF2B5EF4-FFF2-40B4-BE49-F238E27FC236}">
                    <a16:creationId xmlns:a16="http://schemas.microsoft.com/office/drawing/2014/main" id="{677608D4-7DE1-A797-4393-4CBA390F509C}"/>
                  </a:ext>
                </a:extLst>
              </p:cNvPr>
              <p:cNvSpPr/>
              <p:nvPr/>
            </p:nvSpPr>
            <p:spPr>
              <a:xfrm>
                <a:off x="8303409" y="4086654"/>
                <a:ext cx="128016" cy="192024"/>
              </a:xfrm>
              <a:prstGeom prst="chord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74774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A03C-2B3C-7CD1-A2FE-B3D2BFFAB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-cores</a:t>
            </a:r>
            <a:endParaRPr lang="en-US" i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3457B-70D7-137A-0EE9-2665BADD9FF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741881" cy="2480679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</a:t>
                </a:r>
                <a:r>
                  <a:rPr lang="en-US" i="1" dirty="0"/>
                  <a:t>k-core</a:t>
                </a:r>
                <a:r>
                  <a:rPr lang="en-US" dirty="0"/>
                  <a:t> is a set of connected nodes (every node is reachable from every other node) where each node is linked to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of the other nodes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Less stringent grouping than a clique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k-cores</a:t>
                </a:r>
                <a:r>
                  <a:rPr lang="en-US" dirty="0"/>
                  <a:t> are nested, i.e., the nodes in the </a:t>
                </a:r>
                <a:r>
                  <a:rPr lang="en-US" i="1" dirty="0"/>
                  <a:t>k-core </a:t>
                </a:r>
                <a:r>
                  <a:rPr lang="en-US" dirty="0"/>
                  <a:t>are in the nodes in the (</a:t>
                </a:r>
                <a:r>
                  <a:rPr lang="en-US" i="1" dirty="0"/>
                  <a:t>k-1)-core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A3457B-70D7-137A-0EE9-2665BADD9FF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741881" cy="2480679"/>
              </a:xfrm>
              <a:blipFill>
                <a:blip r:embed="rId2"/>
                <a:stretch>
                  <a:fillRect l="-3097" t="-5102" r="-199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D4E1C27-0F22-3CC8-F09E-64321C5CC569}"/>
              </a:ext>
            </a:extLst>
          </p:cNvPr>
          <p:cNvGrpSpPr/>
          <p:nvPr/>
        </p:nvGrpSpPr>
        <p:grpSpPr>
          <a:xfrm>
            <a:off x="7260082" y="132588"/>
            <a:ext cx="3977386" cy="6672811"/>
            <a:chOff x="7260082" y="132588"/>
            <a:chExt cx="3977386" cy="66728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2BEF29-1D8A-ED0D-18CF-E025BF67AC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0082" y="1430750"/>
              <a:ext cx="3977386" cy="32689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278BD5E-D093-44FA-C55F-673232D6C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60082" y="132588"/>
              <a:ext cx="1535938" cy="120553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F9D304-2191-55D6-DF5C-E94C7A464C96}"/>
                </a:ext>
              </a:extLst>
            </p:cNvPr>
            <p:cNvSpPr txBox="1"/>
            <p:nvPr/>
          </p:nvSpPr>
          <p:spPr>
            <a:xfrm>
              <a:off x="9345603" y="1094799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4AFC3A-AFB6-C278-A458-13A44A220E6A}"/>
                    </a:ext>
                  </a:extLst>
                </p:cNvPr>
                <p:cNvSpPr txBox="1"/>
                <p:nvPr/>
              </p:nvSpPr>
              <p:spPr>
                <a:xfrm>
                  <a:off x="7260082" y="4774074"/>
                  <a:ext cx="3977386" cy="2031325"/>
                </a:xfrm>
                <a:prstGeom prst="rect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All nodes in the network together form the 1-core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The 2-core nodes are a subset of the 1-core nodes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The 3-core nodes are a subset of the 2-core nodes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dirty="0"/>
                    <a:t>No cores with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&gt;3</m:t>
                      </m:r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B4AFC3A-AFB6-C278-A458-13A44A220E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0082" y="4774074"/>
                  <a:ext cx="3977386" cy="2031325"/>
                </a:xfrm>
                <a:prstGeom prst="rect">
                  <a:avLst/>
                </a:prstGeom>
                <a:blipFill>
                  <a:blip r:embed="rId5"/>
                  <a:stretch>
                    <a:fillRect l="-952" t="-1235" b="-30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601244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426EA-120A-AB03-A668-256720E91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-components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BFA87-D719-5852-625E-15CE8BDB8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5741881" cy="289002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</a:t>
            </a:r>
            <a:r>
              <a:rPr lang="en-US" i="1" dirty="0"/>
              <a:t>k-component</a:t>
            </a:r>
            <a:r>
              <a:rPr lang="en-US" dirty="0"/>
              <a:t> is a set of nodes where every node is reachable from every other node by at least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b="1" dirty="0"/>
              <a:t>node-independent </a:t>
            </a:r>
            <a:r>
              <a:rPr lang="en-US" dirty="0"/>
              <a:t>paths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No pair of nodes can be disconnected without removing less than </a:t>
            </a:r>
            <a:r>
              <a:rPr lang="en-US" i="1" dirty="0"/>
              <a:t>k </a:t>
            </a:r>
            <a:r>
              <a:rPr lang="en-US" dirty="0"/>
              <a:t>other nodes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1" dirty="0"/>
              <a:t>k-components </a:t>
            </a:r>
            <a:r>
              <a:rPr lang="en-US" dirty="0"/>
              <a:t>are nested like </a:t>
            </a:r>
            <a:r>
              <a:rPr lang="en-US" i="1" dirty="0"/>
              <a:t>k-cores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Distinct from </a:t>
            </a:r>
            <a:r>
              <a:rPr lang="en-US" i="1" dirty="0"/>
              <a:t>k-cores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48F32A2-8962-CD46-A5DB-779EE51F60FA}"/>
              </a:ext>
            </a:extLst>
          </p:cNvPr>
          <p:cNvGrpSpPr/>
          <p:nvPr/>
        </p:nvGrpSpPr>
        <p:grpSpPr>
          <a:xfrm>
            <a:off x="6986318" y="64992"/>
            <a:ext cx="4906977" cy="3364008"/>
            <a:chOff x="6986318" y="64992"/>
            <a:chExt cx="4906977" cy="336400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1E731AD-2A24-63D2-E2C4-A3CAF1224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86318" y="703718"/>
              <a:ext cx="4906977" cy="272528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D7ED62-9957-6968-68E8-80876D0DD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39806" y="64992"/>
              <a:ext cx="1960009" cy="101828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98CD175-F150-B57E-0CB7-716E4FAEAC0E}"/>
                </a:ext>
              </a:extLst>
            </p:cNvPr>
            <p:cNvSpPr txBox="1"/>
            <p:nvPr/>
          </p:nvSpPr>
          <p:spPr>
            <a:xfrm>
              <a:off x="7267130" y="410289"/>
              <a:ext cx="1891865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Image credit: Newman 2018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8E6F3C-F6A3-BD38-DDAA-2E1EAE84B441}"/>
              </a:ext>
            </a:extLst>
          </p:cNvPr>
          <p:cNvGrpSpPr/>
          <p:nvPr/>
        </p:nvGrpSpPr>
        <p:grpSpPr>
          <a:xfrm>
            <a:off x="6986318" y="3566806"/>
            <a:ext cx="4906977" cy="3251278"/>
            <a:chOff x="6986318" y="3566806"/>
            <a:chExt cx="4906977" cy="325127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6A341AB-3327-701C-EDC5-D9319EEA1D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2543" y="3566806"/>
              <a:ext cx="4900752" cy="225044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7A1B09-9204-28A5-2090-E4D31A40B134}"/>
                </a:ext>
              </a:extLst>
            </p:cNvPr>
            <p:cNvSpPr txBox="1"/>
            <p:nvPr/>
          </p:nvSpPr>
          <p:spPr>
            <a:xfrm>
              <a:off x="6986318" y="5894754"/>
              <a:ext cx="4900752" cy="923330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K-components are different than k-cores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(Bottom) Two 2-components (shaded) and one 2-core (entire network)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84081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5003F-8E79-87B4-F5AF-DC146AA13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coefficient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8C800-9F5B-A958-D86C-750CC59A28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187184" cy="4595745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an undirected network in which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and node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is connected to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Yields the 2-edge path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𝑣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𝑤</m:t>
                    </m:r>
                  </m:oMath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also connected to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we say the path is closed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i="1" dirty="0"/>
                  <a:t>clustering coefficient,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is the fraction of all such paths of length two that are closed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𝑐𝑙𝑜𝑠𝑒𝑑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𝑝𝑎𝑡h𝑠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𝑡𝑤𝑜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𝑝𝑎𝑡h𝑠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𝑡𝑤𝑜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𝑛𝑢𝑚𝑏𝑒𝑟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𝑜𝑓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𝑡𝑟𝑖𝑎𝑛𝑔𝑙𝑒𝑠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×6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𝑛𝑢𝑚𝑏𝑒𝑟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𝑝𝑎𝑡h𝑠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𝑙𝑒𝑛𝑔𝑡h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𝑡𝑜𝑤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9F8C800-9F5B-A958-D86C-750CC59A28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187184" cy="4595745"/>
              </a:xfrm>
              <a:blipFill>
                <a:blip r:embed="rId3"/>
                <a:stretch>
                  <a:fillRect l="-2469" t="-2755" b="-1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011B991-FA34-1A8F-4737-A262F523B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0602" y="1161288"/>
            <a:ext cx="2349500" cy="195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49FD0-3D78-D6AD-554B-D508E0CDD698}"/>
              </a:ext>
            </a:extLst>
          </p:cNvPr>
          <p:cNvSpPr txBox="1"/>
          <p:nvPr/>
        </p:nvSpPr>
        <p:spPr>
          <a:xfrm>
            <a:off x="9109419" y="890534"/>
            <a:ext cx="18918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Image credit: Newman 2018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3F4D73-FBAC-77C3-36B9-135605B6BAA4}"/>
              </a:ext>
            </a:extLst>
          </p:cNvPr>
          <p:cNvSpPr txBox="1"/>
          <p:nvPr/>
        </p:nvSpPr>
        <p:spPr>
          <a:xfrm>
            <a:off x="8240332" y="3819066"/>
            <a:ext cx="3774884" cy="230832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Social network studies have found clustering coefficients around 0.1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 connections in the studied networks would yield clustering coefficients &lt;0.001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Suggests two people will be connected if they have a shared connection</a:t>
            </a:r>
          </a:p>
        </p:txBody>
      </p:sp>
    </p:spTree>
    <p:extLst>
      <p:ext uri="{BB962C8B-B14F-4D97-AF65-F5344CB8AC3E}">
        <p14:creationId xmlns:p14="http://schemas.microsoft.com/office/powerpoint/2010/main" val="19244987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DA0E7-13A2-E5F0-C364-22FA9C53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Homophily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D6E57-FA23-B0DC-3CBD-2D113F3F35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723376" cy="390914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Homophily</a:t>
                </a:r>
                <a:r>
                  <a:rPr lang="en-US" dirty="0"/>
                  <a:t> in networks is the tendency of nodes to be connected to similar nodes</a:t>
                </a:r>
                <a:endParaRPr lang="en-US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Also called assortative mixing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Often based on node features, e.g., class membership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i="1" dirty="0"/>
                  <a:t>Degree homophily</a:t>
                </a:r>
                <a:r>
                  <a:rPr lang="en-US" dirty="0"/>
                  <a:t> (assortative mixing by degree) is derived from network structure and is defined by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/>
                        <m:e>
                          <m:d>
                            <m:d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d>
                        </m:e>
                      </m:nary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i="1" dirty="0"/>
              </a:p>
              <a:p>
                <a:pPr marL="346075"/>
                <a:r>
                  <a:rPr lang="en-US" dirty="0"/>
                  <a:t>which is the covariance of node degree across all node pairs in the network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08D6E57-FA23-B0DC-3CBD-2D113F3F35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723376" cy="3909147"/>
              </a:xfrm>
              <a:blipFill>
                <a:blip r:embed="rId2"/>
                <a:stretch>
                  <a:fillRect l="-2035" t="-3236" r="-1744" b="-27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83486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2A578-4525-F078-0C02-AC8E9101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graph?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677B81-8364-68C8-3235-33999EA259E9}"/>
              </a:ext>
            </a:extLst>
          </p:cNvPr>
          <p:cNvGrpSpPr/>
          <p:nvPr/>
        </p:nvGrpSpPr>
        <p:grpSpPr>
          <a:xfrm>
            <a:off x="7708249" y="2787261"/>
            <a:ext cx="3152926" cy="2977569"/>
            <a:chOff x="3761291" y="1861052"/>
            <a:chExt cx="3152926" cy="297756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8C985B-BFD0-87D6-72E5-B003EAF25F5E}"/>
                </a:ext>
              </a:extLst>
            </p:cNvPr>
            <p:cNvSpPr/>
            <p:nvPr/>
          </p:nvSpPr>
          <p:spPr>
            <a:xfrm>
              <a:off x="6068714" y="25699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EF9964-766B-A5CF-2A3B-C4FE73FBE217}"/>
                </a:ext>
              </a:extLst>
            </p:cNvPr>
            <p:cNvSpPr/>
            <p:nvPr/>
          </p:nvSpPr>
          <p:spPr>
            <a:xfrm>
              <a:off x="5061225" y="336404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7D96C14-3F97-4FEA-3B2E-942324CF5573}"/>
                </a:ext>
              </a:extLst>
            </p:cNvPr>
            <p:cNvSpPr/>
            <p:nvPr/>
          </p:nvSpPr>
          <p:spPr>
            <a:xfrm>
              <a:off x="5839700" y="384966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6F48A4E-F03A-5FDA-C3BA-95B4D8D982FF}"/>
                </a:ext>
              </a:extLst>
            </p:cNvPr>
            <p:cNvSpPr/>
            <p:nvPr/>
          </p:nvSpPr>
          <p:spPr>
            <a:xfrm>
              <a:off x="5549878" y="193952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D2DD99A-9546-8E3C-8134-7BD04082FA85}"/>
                </a:ext>
              </a:extLst>
            </p:cNvPr>
            <p:cNvSpPr/>
            <p:nvPr/>
          </p:nvSpPr>
          <p:spPr>
            <a:xfrm>
              <a:off x="3761291" y="284380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3435E7-D38C-43CE-D685-2D2AB0A4739C}"/>
                </a:ext>
              </a:extLst>
            </p:cNvPr>
            <p:cNvSpPr/>
            <p:nvPr/>
          </p:nvSpPr>
          <p:spPr>
            <a:xfrm>
              <a:off x="4574368" y="2043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307F129-E9DB-6626-C92C-F389EBA459E4}"/>
                </a:ext>
              </a:extLst>
            </p:cNvPr>
            <p:cNvSpPr/>
            <p:nvPr/>
          </p:nvSpPr>
          <p:spPr>
            <a:xfrm>
              <a:off x="4391488" y="384801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03C3C24-7154-F948-3793-FB702EED5C05}"/>
                </a:ext>
              </a:extLst>
            </p:cNvPr>
            <p:cNvSpPr/>
            <p:nvPr/>
          </p:nvSpPr>
          <p:spPr>
            <a:xfrm>
              <a:off x="5425742" y="278698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ADA0108-0CF2-7CBD-7838-8E9928451043}"/>
                </a:ext>
              </a:extLst>
            </p:cNvPr>
            <p:cNvSpPr/>
            <p:nvPr/>
          </p:nvSpPr>
          <p:spPr>
            <a:xfrm>
              <a:off x="5291060" y="447286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12B2697-7650-F88C-C442-0E8DF9E5C3F7}"/>
                </a:ext>
              </a:extLst>
            </p:cNvPr>
            <p:cNvSpPr/>
            <p:nvPr/>
          </p:nvSpPr>
          <p:spPr>
            <a:xfrm>
              <a:off x="6548457" y="186105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9D848C8-E37A-D0A2-A475-12DBEBCC0401}"/>
                </a:ext>
              </a:extLst>
            </p:cNvPr>
            <p:cNvSpPr/>
            <p:nvPr/>
          </p:nvSpPr>
          <p:spPr>
            <a:xfrm>
              <a:off x="6230587" y="326251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CFB23E-474B-AB09-DBA4-67A223F3CD84}"/>
                </a:ext>
              </a:extLst>
            </p:cNvPr>
            <p:cNvCxnSpPr>
              <a:cxnSpLocks/>
              <a:stCxn id="9" idx="4"/>
              <a:endCxn id="11" idx="0"/>
            </p:cNvCxnSpPr>
            <p:nvPr/>
          </p:nvCxnSpPr>
          <p:spPr>
            <a:xfrm>
              <a:off x="4757248" y="2409692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A3C77D1-22C4-0113-4347-8F367FDF4FDF}"/>
                </a:ext>
              </a:extLst>
            </p:cNvPr>
            <p:cNvCxnSpPr>
              <a:cxnSpLocks/>
              <a:stCxn id="9" idx="4"/>
              <a:endCxn id="5" idx="0"/>
            </p:cNvCxnSpPr>
            <p:nvPr/>
          </p:nvCxnSpPr>
          <p:spPr>
            <a:xfrm>
              <a:off x="4757248" y="2409692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2C93554-424C-5A11-A31B-3A8E23666838}"/>
                </a:ext>
              </a:extLst>
            </p:cNvPr>
            <p:cNvCxnSpPr>
              <a:cxnSpLocks/>
              <a:stCxn id="5" idx="2"/>
              <a:endCxn id="10" idx="0"/>
            </p:cNvCxnSpPr>
            <p:nvPr/>
          </p:nvCxnSpPr>
          <p:spPr>
            <a:xfrm flipH="1">
              <a:off x="4574368" y="3546926"/>
              <a:ext cx="486857" cy="301092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6AB477-9A80-1FB0-0371-00AA54367BDC}"/>
                </a:ext>
              </a:extLst>
            </p:cNvPr>
            <p:cNvCxnSpPr>
              <a:cxnSpLocks/>
              <a:stCxn id="5" idx="0"/>
              <a:endCxn id="8" idx="6"/>
            </p:cNvCxnSpPr>
            <p:nvPr/>
          </p:nvCxnSpPr>
          <p:spPr>
            <a:xfrm flipH="1" flipV="1">
              <a:off x="4127051" y="3026688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81AD8C5-ABE9-5BCD-75EC-D0E64CEEF8E0}"/>
                </a:ext>
              </a:extLst>
            </p:cNvPr>
            <p:cNvCxnSpPr>
              <a:cxnSpLocks/>
              <a:stCxn id="11" idx="5"/>
              <a:endCxn id="6" idx="1"/>
            </p:cNvCxnSpPr>
            <p:nvPr/>
          </p:nvCxnSpPr>
          <p:spPr>
            <a:xfrm>
              <a:off x="5737938" y="3099181"/>
              <a:ext cx="155326" cy="804051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10D980D-C923-533E-ECC5-6451A11B9560}"/>
                </a:ext>
              </a:extLst>
            </p:cNvPr>
            <p:cNvCxnSpPr>
              <a:cxnSpLocks/>
              <a:stCxn id="7" idx="4"/>
              <a:endCxn id="11" idx="0"/>
            </p:cNvCxnSpPr>
            <p:nvPr/>
          </p:nvCxnSpPr>
          <p:spPr>
            <a:xfrm flipH="1">
              <a:off x="5608622" y="2305280"/>
              <a:ext cx="124136" cy="48170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907CA8A2-1B88-9358-86C1-EBF77721272A}"/>
                </a:ext>
              </a:extLst>
            </p:cNvPr>
            <p:cNvCxnSpPr>
              <a:cxnSpLocks/>
              <a:stCxn id="5" idx="4"/>
              <a:endCxn id="12" idx="0"/>
            </p:cNvCxnSpPr>
            <p:nvPr/>
          </p:nvCxnSpPr>
          <p:spPr>
            <a:xfrm>
              <a:off x="5244105" y="3729806"/>
              <a:ext cx="229835" cy="743055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F467AF8-FAA2-DE00-9773-17F5FEAFD119}"/>
                </a:ext>
              </a:extLst>
            </p:cNvPr>
            <p:cNvCxnSpPr>
              <a:cxnSpLocks/>
              <a:stCxn id="6" idx="4"/>
              <a:endCxn id="12" idx="7"/>
            </p:cNvCxnSpPr>
            <p:nvPr/>
          </p:nvCxnSpPr>
          <p:spPr>
            <a:xfrm flipH="1">
              <a:off x="5603256" y="4215428"/>
              <a:ext cx="419324" cy="310997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80A1089-25F1-BC83-A749-895828067868}"/>
                </a:ext>
              </a:extLst>
            </p:cNvPr>
            <p:cNvCxnSpPr>
              <a:cxnSpLocks/>
              <a:stCxn id="4" idx="4"/>
              <a:endCxn id="14" idx="0"/>
            </p:cNvCxnSpPr>
            <p:nvPr/>
          </p:nvCxnSpPr>
          <p:spPr>
            <a:xfrm>
              <a:off x="6251594" y="2935678"/>
              <a:ext cx="161873" cy="32683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BE7EBC1-0CE3-2B57-E06C-E11D7643ABA5}"/>
                </a:ext>
              </a:extLst>
            </p:cNvPr>
            <p:cNvCxnSpPr>
              <a:cxnSpLocks/>
              <a:stCxn id="7" idx="6"/>
              <a:endCxn id="13" idx="2"/>
            </p:cNvCxnSpPr>
            <p:nvPr/>
          </p:nvCxnSpPr>
          <p:spPr>
            <a:xfrm flipV="1">
              <a:off x="5915638" y="2043932"/>
              <a:ext cx="632819" cy="7846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F701ED7-B497-21E0-A673-7CA826681A7A}"/>
                </a:ext>
              </a:extLst>
            </p:cNvPr>
            <p:cNvCxnSpPr>
              <a:cxnSpLocks/>
              <a:stCxn id="13" idx="4"/>
              <a:endCxn id="4" idx="0"/>
            </p:cNvCxnSpPr>
            <p:nvPr/>
          </p:nvCxnSpPr>
          <p:spPr>
            <a:xfrm flipH="1">
              <a:off x="6251594" y="2226812"/>
              <a:ext cx="479743" cy="34310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51A5BC6-C09A-F181-0796-773C4322C657}"/>
              </a:ext>
            </a:extLst>
          </p:cNvPr>
          <p:cNvGrpSpPr/>
          <p:nvPr/>
        </p:nvGrpSpPr>
        <p:grpSpPr>
          <a:xfrm>
            <a:off x="8232386" y="5561704"/>
            <a:ext cx="1117054" cy="800050"/>
            <a:chOff x="8232386" y="5561704"/>
            <a:chExt cx="1117054" cy="800050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39F803A-5F8B-6675-4CA7-00082428B84D}"/>
                </a:ext>
              </a:extLst>
            </p:cNvPr>
            <p:cNvSpPr txBox="1"/>
            <p:nvPr/>
          </p:nvSpPr>
          <p:spPr>
            <a:xfrm>
              <a:off x="8232386" y="6053977"/>
              <a:ext cx="1117054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Self-edge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1072313-DBCA-01BA-6518-401344A7F2C5}"/>
                </a:ext>
              </a:extLst>
            </p:cNvPr>
            <p:cNvCxnSpPr>
              <a:cxnSpLocks/>
              <a:stCxn id="86" idx="0"/>
            </p:cNvCxnSpPr>
            <p:nvPr/>
          </p:nvCxnSpPr>
          <p:spPr>
            <a:xfrm flipH="1" flipV="1">
              <a:off x="8574889" y="5561704"/>
              <a:ext cx="216024" cy="4922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5DD8E5-C6A3-D51C-F7D0-AC9596AC4E23}"/>
                  </a:ext>
                </a:extLst>
              </p:cNvPr>
              <p:cNvSpPr txBox="1"/>
              <p:nvPr/>
            </p:nvSpPr>
            <p:spPr>
              <a:xfrm>
                <a:off x="1140487" y="1283691"/>
                <a:ext cx="5755613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graph,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𝒱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ℰ</m:t>
                        </m:r>
                      </m:e>
                    </m:d>
                  </m:oMath>
                </a14:m>
                <a:r>
                  <a:rPr lang="en-US" sz="2400" dirty="0"/>
                  <a:t>, is defined by a set of nodes,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sz="2400" dirty="0"/>
                  <a:t>, and a set of edges,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400" dirty="0"/>
                  <a:t>. An edge from node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sz="2400" dirty="0"/>
                  <a:t> to node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en-US" sz="2400" dirty="0"/>
                  <a:t> is denoted 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ℰ</m:t>
                    </m:r>
                  </m:oMath>
                </a14:m>
                <a:r>
                  <a:rPr lang="en-US" sz="2400" dirty="0"/>
                  <a:t>.</a:t>
                </a: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denotes the number of nodes</a:t>
                </a: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400" dirty="0"/>
                  <a:t> denotes the number of edges</a:t>
                </a: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2400" i="1" dirty="0" err="1"/>
                  <a:t>multiedge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occurs when there are multiple edges between the same node</a:t>
                </a:r>
              </a:p>
              <a:p>
                <a:pPr marL="285750" indent="-285750">
                  <a:buClr>
                    <a:schemeClr val="accent2"/>
                  </a:buClr>
                  <a:buFont typeface="Arial" panose="020B0604020202020204" pitchFamily="34" charset="0"/>
                  <a:buChar char="•"/>
                </a:pPr>
                <a:r>
                  <a:rPr lang="en-US" sz="2400" i="1" dirty="0"/>
                  <a:t>Self-edge </a:t>
                </a:r>
                <a:r>
                  <a:rPr lang="en-US" sz="2400" dirty="0"/>
                  <a:t>(or self-loop)</a:t>
                </a:r>
                <a:r>
                  <a:rPr lang="en-US" sz="2400" i="1" dirty="0"/>
                  <a:t> </a:t>
                </a:r>
                <a:r>
                  <a:rPr lang="en-US" sz="2400" dirty="0"/>
                  <a:t>occurs when a node is connected to itself</a:t>
                </a:r>
                <a:endParaRPr lang="en-US" sz="2400" i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15DD8E5-C6A3-D51C-F7D0-AC9596AC4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0487" y="1283691"/>
                <a:ext cx="5755613" cy="3785652"/>
              </a:xfrm>
              <a:prstGeom prst="rect">
                <a:avLst/>
              </a:prstGeom>
              <a:blipFill>
                <a:blip r:embed="rId3"/>
                <a:stretch>
                  <a:fillRect l="-1322" t="-1672" b="-2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Curved Connector 21">
            <a:extLst>
              <a:ext uri="{FF2B5EF4-FFF2-40B4-BE49-F238E27FC236}">
                <a16:creationId xmlns:a16="http://schemas.microsoft.com/office/drawing/2014/main" id="{A47B02E8-3BC4-5B61-ED95-9203D294CED3}"/>
              </a:ext>
            </a:extLst>
          </p:cNvPr>
          <p:cNvCxnSpPr>
            <a:stCxn id="10" idx="6"/>
            <a:endCxn id="10" idx="2"/>
          </p:cNvCxnSpPr>
          <p:nvPr/>
        </p:nvCxnSpPr>
        <p:spPr>
          <a:xfrm flipH="1">
            <a:off x="8338446" y="4957107"/>
            <a:ext cx="365760" cy="12700"/>
          </a:xfrm>
          <a:prstGeom prst="curvedConnector5">
            <a:avLst>
              <a:gd name="adj1" fmla="val -62500"/>
              <a:gd name="adj2" fmla="val 4140000"/>
              <a:gd name="adj3" fmla="val 162500"/>
            </a:avLst>
          </a:prstGeom>
          <a:ln w="28575">
            <a:solidFill>
              <a:schemeClr val="accent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634CD7E8-CF1D-1916-A298-ACE55E5AFD8F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0800000" flipH="1">
            <a:off x="7708248" y="3023705"/>
            <a:ext cx="866641" cy="929192"/>
          </a:xfrm>
          <a:prstGeom prst="curvedConnector4">
            <a:avLst>
              <a:gd name="adj1" fmla="val 2931"/>
              <a:gd name="adj2" fmla="val 103031"/>
            </a:avLst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urved Connector 39">
            <a:extLst>
              <a:ext uri="{FF2B5EF4-FFF2-40B4-BE49-F238E27FC236}">
                <a16:creationId xmlns:a16="http://schemas.microsoft.com/office/drawing/2014/main" id="{C71D72F2-B5BE-A94F-8608-8BEF0622CFE0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V="1">
            <a:off x="8074009" y="3282337"/>
            <a:ext cx="500881" cy="670560"/>
          </a:xfrm>
          <a:prstGeom prst="curvedConnector2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97AC749-7339-298A-817F-F2A3A006B364}"/>
              </a:ext>
            </a:extLst>
          </p:cNvPr>
          <p:cNvGrpSpPr/>
          <p:nvPr/>
        </p:nvGrpSpPr>
        <p:grpSpPr>
          <a:xfrm>
            <a:off x="7904509" y="2181569"/>
            <a:ext cx="1046120" cy="1459559"/>
            <a:chOff x="7904509" y="2181569"/>
            <a:chExt cx="1046120" cy="145955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5CCBD0DB-3D9D-FD70-6AB3-AC620025B5A2}"/>
                </a:ext>
              </a:extLst>
            </p:cNvPr>
            <p:cNvSpPr txBox="1"/>
            <p:nvPr/>
          </p:nvSpPr>
          <p:spPr>
            <a:xfrm>
              <a:off x="7904509" y="2181569"/>
              <a:ext cx="1046120" cy="30777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</a:rPr>
                <a:t>Multiedge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AC271A80-C253-93C0-0A5A-B1F37E59DC59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 flipH="1">
              <a:off x="7944693" y="2489346"/>
              <a:ext cx="482876" cy="5306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219A042-A43D-0B46-5C22-9F14751E62F5}"/>
                </a:ext>
              </a:extLst>
            </p:cNvPr>
            <p:cNvCxnSpPr>
              <a:cxnSpLocks/>
              <a:stCxn id="80" idx="2"/>
            </p:cNvCxnSpPr>
            <p:nvPr/>
          </p:nvCxnSpPr>
          <p:spPr>
            <a:xfrm flipH="1">
              <a:off x="8390373" y="2489346"/>
              <a:ext cx="37196" cy="11517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90307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92E02-A249-AFFB-80D0-EA23E4553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DEC5E-77A9-5053-829E-A6EA162E66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Node similarity metrics</a:t>
            </a:r>
          </a:p>
        </p:txBody>
      </p:sp>
    </p:spTree>
    <p:extLst>
      <p:ext uri="{BB962C8B-B14F-4D97-AF65-F5344CB8AC3E}">
        <p14:creationId xmlns:p14="http://schemas.microsoft.com/office/powerpoint/2010/main" val="229040975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7D07F-F6B6-46B9-288A-EDA597CD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similarity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FD340-6ADD-D27C-ABB1-141F141366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188720"/>
            <a:ext cx="8695944" cy="107414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Here, we focus on similarity measures that only consider network structure.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Later, we’ll see methods that incorporate node features</a:t>
            </a:r>
          </a:p>
        </p:txBody>
      </p:sp>
    </p:spTree>
    <p:extLst>
      <p:ext uri="{BB962C8B-B14F-4D97-AF65-F5344CB8AC3E}">
        <p14:creationId xmlns:p14="http://schemas.microsoft.com/office/powerpoint/2010/main" val="3286176079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D332-1982-3A19-6E62-70156FD53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2BB20A-AF73-285C-8172-1C7C0C2E59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9976104" cy="439210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two vectors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en-US" dirty="0"/>
                  <a:t>. The cosine of the angle,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1" dirty="0"/>
                  <a:t>, </a:t>
                </a:r>
                <a:r>
                  <a:rPr lang="en-US" dirty="0"/>
                  <a:t>between them is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>
                              <a:latin typeface="Cambria Math" panose="02040503050406030204" pitchFamily="18" charset="0"/>
                            </a:rPr>
                            <m:t>𝐱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0" smtClean="0">
                              <a:latin typeface="Cambria Math" panose="02040503050406030204" pitchFamily="18" charset="0"/>
                            </a:rPr>
                            <m:t>𝐲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an undirected, unweighted network. Let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rows,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𝐚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, of the adjacency matric be vectors, their cosine similarity,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, is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>
                                  <a:latin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Sup>
                            <m:sSub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𝐚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d>
                            <m:dPr>
                              <m:begChr m:val="|"/>
                              <m:endChr m:val="|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pPr marL="292100"/>
                <a:r>
                  <a:rPr lang="en-US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is the number of shared nodes between nodes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Structural equivalence metric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Value lies in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/>
                  <a:t> (assuming non-negative vector values)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Widely used in machine learning to compare embedding vector similarity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2BB20A-AF73-285C-8172-1C7C0C2E59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9976104" cy="4392100"/>
              </a:xfrm>
              <a:blipFill>
                <a:blip r:embed="rId2"/>
                <a:stretch>
                  <a:fillRect l="-1781" t="-2882" r="-127" b="-3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42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30C84-3895-A5FF-B293-5D8296C9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structural equivalence similarity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7C2B4-8C0E-5A81-989A-5F4EB77D91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5741881" cy="3121432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Jaccard coefficient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Pearson correlation coefficient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>
                                      <a:latin typeface="Cambria Math" panose="02040503050406030204" pitchFamily="18" charset="0"/>
                                    </a:rPr>
                                    <m:t>𝐚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1">
                                          <a:latin typeface="Cambria Math" panose="02040503050406030204" pitchFamily="18" charset="0"/>
                                        </a:rPr>
                                        <m:t>𝐚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1">
                                              <a:latin typeface="Cambria Math" panose="02040503050406030204" pitchFamily="18" charset="0"/>
                                            </a:rPr>
                                            <m:t>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1">
                                                  <a:latin typeface="Cambria Math" panose="02040503050406030204" pitchFamily="18" charset="0"/>
                                                </a:rPr>
                                                <m:t>𝐚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>
                                <a:latin typeface="Cambria Math" panose="02040503050406030204" pitchFamily="18" charset="0"/>
                              </a:rPr>
                              <m:t>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 is the mean of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97C2B4-8C0E-5A81-989A-5F4EB77D91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5741881" cy="3121432"/>
              </a:xfrm>
              <a:blipFill>
                <a:blip r:embed="rId2"/>
                <a:stretch>
                  <a:fillRect l="-3319" t="-4049" b="-4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6454123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 descr="Badge Question Mark outline">
            <a:extLst>
              <a:ext uri="{FF2B5EF4-FFF2-40B4-BE49-F238E27FC236}">
                <a16:creationId xmlns:a16="http://schemas.microsoft.com/office/drawing/2014/main" id="{95C4451D-C85A-ABF2-CB7C-2B6AAAC939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701" y="1431701"/>
            <a:ext cx="3994598" cy="39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F75F1-DB7F-0A49-58C5-B390120FD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for a simple undirected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8D084-10F9-B0F1-85ED-4DCC26D584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2999" y="1188720"/>
                <a:ext cx="7685982" cy="3860096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Consider a “simple” undirected network with </a:t>
                </a:r>
                <a:r>
                  <a:rPr lang="en-US" u="sng" dirty="0"/>
                  <a:t>unweighted</a:t>
                </a:r>
                <a:r>
                  <a:rPr lang="en-US" dirty="0"/>
                  <a:t> edges and </a:t>
                </a:r>
                <a:r>
                  <a:rPr lang="en-US" u="sng" dirty="0"/>
                  <a:t>no self-loops,</a:t>
                </a:r>
                <a:r>
                  <a:rPr lang="en-US" dirty="0"/>
                  <a:t> and </a:t>
                </a:r>
                <a:r>
                  <a:rPr lang="en-US" u="sng" dirty="0"/>
                  <a:t>no multi-edges</a:t>
                </a:r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Label the nodes with integers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i="1" dirty="0"/>
                  <a:t>adjacency matrix,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, is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𝑡h𝑒𝑟𝑒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𝑒𝑑𝑔𝑒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𝑏𝑒𝑡𝑤𝑒𝑒𝑛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𝑛𝑜𝑑𝑒𝑠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𝑎𝑛𝑑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Diagonal elements are all zero (no self-loops)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Matrix is symmetric,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758D084-10F9-B0F1-85ED-4DCC26D584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2999" y="1188720"/>
                <a:ext cx="7685982" cy="3860096"/>
              </a:xfrm>
              <a:blipFill>
                <a:blip r:embed="rId2"/>
                <a:stretch>
                  <a:fillRect l="-3954" t="-3279" r="-1153" b="-39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Group 19">
            <a:extLst>
              <a:ext uri="{FF2B5EF4-FFF2-40B4-BE49-F238E27FC236}">
                <a16:creationId xmlns:a16="http://schemas.microsoft.com/office/drawing/2014/main" id="{0A5FA609-3EDB-1061-268A-09F4E4ED2AD6}"/>
              </a:ext>
            </a:extLst>
          </p:cNvPr>
          <p:cNvGrpSpPr/>
          <p:nvPr/>
        </p:nvGrpSpPr>
        <p:grpSpPr>
          <a:xfrm>
            <a:off x="9442652" y="1505255"/>
            <a:ext cx="2030211" cy="1687660"/>
            <a:chOff x="7710893" y="3975270"/>
            <a:chExt cx="2030211" cy="168766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B95F798-FCB0-DFFA-4F95-DA1081C3363E}"/>
                </a:ext>
              </a:extLst>
            </p:cNvPr>
            <p:cNvSpPr/>
            <p:nvPr/>
          </p:nvSpPr>
          <p:spPr>
            <a:xfrm>
              <a:off x="9010827" y="5297170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3441A0B-8F12-9260-867A-D6DEE987F369}"/>
                </a:ext>
              </a:extLst>
            </p:cNvPr>
            <p:cNvSpPr/>
            <p:nvPr/>
          </p:nvSpPr>
          <p:spPr>
            <a:xfrm>
              <a:off x="7710893" y="477693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FB66630-015C-151F-F02E-C3397321D830}"/>
                </a:ext>
              </a:extLst>
            </p:cNvPr>
            <p:cNvSpPr/>
            <p:nvPr/>
          </p:nvSpPr>
          <p:spPr>
            <a:xfrm>
              <a:off x="8523970" y="397705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24A216-CE3D-D311-AA27-5707DE36664C}"/>
                </a:ext>
              </a:extLst>
            </p:cNvPr>
            <p:cNvSpPr/>
            <p:nvPr/>
          </p:nvSpPr>
          <p:spPr>
            <a:xfrm>
              <a:off x="9375344" y="472010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06C5200-16B0-367A-7F26-2FF8EC702463}"/>
                </a:ext>
              </a:extLst>
            </p:cNvPr>
            <p:cNvCxnSpPr>
              <a:stCxn id="6" idx="4"/>
              <a:endCxn id="5" idx="0"/>
            </p:cNvCxnSpPr>
            <p:nvPr/>
          </p:nvCxnSpPr>
          <p:spPr>
            <a:xfrm flipH="1">
              <a:off x="7893773" y="4342816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4BD7BF8-E0E2-1FDB-A585-C5108E3179FE}"/>
                </a:ext>
              </a:extLst>
            </p:cNvPr>
            <p:cNvCxnSpPr>
              <a:cxnSpLocks/>
              <a:stCxn id="6" idx="4"/>
              <a:endCxn id="7" idx="0"/>
            </p:cNvCxnSpPr>
            <p:nvPr/>
          </p:nvCxnSpPr>
          <p:spPr>
            <a:xfrm>
              <a:off x="8706850" y="4342816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F75A94B-A122-69B9-0BB6-8A02FF7077D6}"/>
                </a:ext>
              </a:extLst>
            </p:cNvPr>
            <p:cNvCxnSpPr>
              <a:cxnSpLocks/>
              <a:stCxn id="6" idx="4"/>
              <a:endCxn id="4" idx="0"/>
            </p:cNvCxnSpPr>
            <p:nvPr/>
          </p:nvCxnSpPr>
          <p:spPr>
            <a:xfrm>
              <a:off x="8706850" y="4342816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6218154-AC9C-898B-69B6-1F6F2346068C}"/>
                </a:ext>
              </a:extLst>
            </p:cNvPr>
            <p:cNvCxnSpPr>
              <a:cxnSpLocks/>
              <a:stCxn id="4" idx="0"/>
              <a:endCxn id="5" idx="6"/>
            </p:cNvCxnSpPr>
            <p:nvPr/>
          </p:nvCxnSpPr>
          <p:spPr>
            <a:xfrm flipH="1" flipV="1">
              <a:off x="8076653" y="4959812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A695A61-A2D6-B32E-8F9B-31966A448EE3}"/>
                </a:ext>
              </a:extLst>
            </p:cNvPr>
            <p:cNvSpPr txBox="1"/>
            <p:nvPr/>
          </p:nvSpPr>
          <p:spPr>
            <a:xfrm>
              <a:off x="8552253" y="397527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D8FFB5-99D7-F1F6-6CE3-966217ABAF80}"/>
                </a:ext>
              </a:extLst>
            </p:cNvPr>
            <p:cNvSpPr txBox="1"/>
            <p:nvPr/>
          </p:nvSpPr>
          <p:spPr>
            <a:xfrm>
              <a:off x="7739972" y="477336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C2997C1-104D-35FF-18A8-E31D62383755}"/>
                </a:ext>
              </a:extLst>
            </p:cNvPr>
            <p:cNvSpPr txBox="1"/>
            <p:nvPr/>
          </p:nvSpPr>
          <p:spPr>
            <a:xfrm>
              <a:off x="9409069" y="4718323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4EDE3C-B863-C903-352A-3D28B2F12184}"/>
                </a:ext>
              </a:extLst>
            </p:cNvPr>
            <p:cNvSpPr txBox="1"/>
            <p:nvPr/>
          </p:nvSpPr>
          <p:spPr>
            <a:xfrm>
              <a:off x="9043050" y="5293598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</p:grp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FCF2DB6-B522-9064-66D0-90ED2BCE4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603337"/>
              </p:ext>
            </p:extLst>
          </p:nvPr>
        </p:nvGraphicFramePr>
        <p:xfrm>
          <a:off x="10034777" y="3651604"/>
          <a:ext cx="10414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0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C98BB3B-67CA-0866-AF24-B689DCB6EC0D}"/>
              </a:ext>
            </a:extLst>
          </p:cNvPr>
          <p:cNvSpPr txBox="1"/>
          <p:nvPr/>
        </p:nvSpPr>
        <p:spPr>
          <a:xfrm>
            <a:off x="9752369" y="3667865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A6BFE3-27DD-1171-6512-CCD3C475E54A}"/>
              </a:ext>
            </a:extLst>
          </p:cNvPr>
          <p:cNvSpPr txBox="1"/>
          <p:nvPr/>
        </p:nvSpPr>
        <p:spPr>
          <a:xfrm>
            <a:off x="10035149" y="3415124"/>
            <a:ext cx="1117054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1   2    3   4</a:t>
            </a:r>
          </a:p>
        </p:txBody>
      </p:sp>
    </p:spTree>
    <p:extLst>
      <p:ext uri="{BB962C8B-B14F-4D97-AF65-F5344CB8AC3E}">
        <p14:creationId xmlns:p14="http://schemas.microsoft.com/office/powerpoint/2010/main" val="715959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86983-4219-0043-C957-238448DD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with self-loops and </a:t>
            </a:r>
            <a:r>
              <a:rPr lang="en-US" dirty="0" err="1"/>
              <a:t>multiedges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F764E-1257-5546-9ED8-CB69261D4E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8065546" cy="293138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Multiedge is represented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dirty="0"/>
                  <a:t> equal to the multiplicity of the edge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Example: a triple edge between nodes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represented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Self-edge (node connected to itself)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*Single self-edge is represented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. Why not 1? 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Multiple self-edges are represented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multiplicity</m:t>
                    </m:r>
                  </m:oMath>
                </a14:m>
                <a:r>
                  <a:rPr lang="en-US" dirty="0"/>
                  <a:t> (i.e., twice the number of self-edges on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5F764E-1257-5546-9ED8-CB69261D4E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8065546" cy="2931380"/>
              </a:xfrm>
              <a:blipFill>
                <a:blip r:embed="rId3"/>
                <a:stretch>
                  <a:fillRect l="-2201" t="-3879" r="-1101" b="-47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7" name="Table 46">
            <a:extLst>
              <a:ext uri="{FF2B5EF4-FFF2-40B4-BE49-F238E27FC236}">
                <a16:creationId xmlns:a16="http://schemas.microsoft.com/office/drawing/2014/main" id="{C39C9495-AEFB-8073-FD5E-795AB29E4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9680717"/>
              </p:ext>
            </p:extLst>
          </p:nvPr>
        </p:nvGraphicFramePr>
        <p:xfrm>
          <a:off x="6602123" y="4876336"/>
          <a:ext cx="10414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0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48" name="TextBox 47">
            <a:extLst>
              <a:ext uri="{FF2B5EF4-FFF2-40B4-BE49-F238E27FC236}">
                <a16:creationId xmlns:a16="http://schemas.microsoft.com/office/drawing/2014/main" id="{0C67A79F-17E3-EB66-623D-3E7D297CB92E}"/>
              </a:ext>
            </a:extLst>
          </p:cNvPr>
          <p:cNvSpPr txBox="1"/>
          <p:nvPr/>
        </p:nvSpPr>
        <p:spPr>
          <a:xfrm>
            <a:off x="6319715" y="4892597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4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3030171-84C8-A10D-07F6-1CA8903166BC}"/>
              </a:ext>
            </a:extLst>
          </p:cNvPr>
          <p:cNvSpPr txBox="1"/>
          <p:nvPr/>
        </p:nvSpPr>
        <p:spPr>
          <a:xfrm>
            <a:off x="6607328" y="4619234"/>
            <a:ext cx="1117054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1   2    3   4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47D231AD-DFF7-A459-7A11-4427D674A3F9}"/>
              </a:ext>
            </a:extLst>
          </p:cNvPr>
          <p:cNvGrpSpPr/>
          <p:nvPr/>
        </p:nvGrpSpPr>
        <p:grpSpPr>
          <a:xfrm>
            <a:off x="3554204" y="4421795"/>
            <a:ext cx="2030211" cy="1687660"/>
            <a:chOff x="3528507" y="4405577"/>
            <a:chExt cx="2030211" cy="1687660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39FA169-00EA-43CC-0CFD-34FAA61C53DA}"/>
                </a:ext>
              </a:extLst>
            </p:cNvPr>
            <p:cNvSpPr/>
            <p:nvPr/>
          </p:nvSpPr>
          <p:spPr>
            <a:xfrm>
              <a:off x="4828441" y="5727477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8139A64F-E221-F893-026F-121964789866}"/>
                </a:ext>
              </a:extLst>
            </p:cNvPr>
            <p:cNvSpPr/>
            <p:nvPr/>
          </p:nvSpPr>
          <p:spPr>
            <a:xfrm>
              <a:off x="3528507" y="520723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3F7BAAE-9B4A-EC88-3D66-EEB222E73A5D}"/>
                </a:ext>
              </a:extLst>
            </p:cNvPr>
            <p:cNvSpPr/>
            <p:nvPr/>
          </p:nvSpPr>
          <p:spPr>
            <a:xfrm>
              <a:off x="4341584" y="4407363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C6D3C3B0-9833-FEA1-A46A-A6977E881BAD}"/>
                </a:ext>
              </a:extLst>
            </p:cNvPr>
            <p:cNvSpPr/>
            <p:nvPr/>
          </p:nvSpPr>
          <p:spPr>
            <a:xfrm>
              <a:off x="5192958" y="5150416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67200E-330A-6D99-5F35-A99BFA8A352E}"/>
                </a:ext>
              </a:extLst>
            </p:cNvPr>
            <p:cNvCxnSpPr>
              <a:stCxn id="37" idx="4"/>
              <a:endCxn id="36" idx="0"/>
            </p:cNvCxnSpPr>
            <p:nvPr/>
          </p:nvCxnSpPr>
          <p:spPr>
            <a:xfrm flipH="1">
              <a:off x="3711387" y="4773123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2758A86-3211-20D7-3EC7-3D7F03FF829E}"/>
                </a:ext>
              </a:extLst>
            </p:cNvPr>
            <p:cNvCxnSpPr>
              <a:cxnSpLocks/>
              <a:stCxn id="37" idx="4"/>
              <a:endCxn id="38" idx="0"/>
            </p:cNvCxnSpPr>
            <p:nvPr/>
          </p:nvCxnSpPr>
          <p:spPr>
            <a:xfrm>
              <a:off x="4524464" y="4773123"/>
              <a:ext cx="851374" cy="377293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89219CA-4E12-C6C0-4899-9B2BB4591C45}"/>
                </a:ext>
              </a:extLst>
            </p:cNvPr>
            <p:cNvCxnSpPr>
              <a:cxnSpLocks/>
              <a:stCxn id="37" idx="4"/>
              <a:endCxn id="35" idx="0"/>
            </p:cNvCxnSpPr>
            <p:nvPr/>
          </p:nvCxnSpPr>
          <p:spPr>
            <a:xfrm>
              <a:off x="4524464" y="4773123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E6F7F18-BFB0-3E52-4B42-4B2281AC87E9}"/>
                </a:ext>
              </a:extLst>
            </p:cNvPr>
            <p:cNvCxnSpPr>
              <a:cxnSpLocks/>
              <a:stCxn id="35" idx="0"/>
              <a:endCxn id="36" idx="6"/>
            </p:cNvCxnSpPr>
            <p:nvPr/>
          </p:nvCxnSpPr>
          <p:spPr>
            <a:xfrm flipH="1" flipV="1">
              <a:off x="3894267" y="5390119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50449A87-D7B5-05A5-4186-AFED2902C4D6}"/>
                </a:ext>
              </a:extLst>
            </p:cNvPr>
            <p:cNvSpPr txBox="1"/>
            <p:nvPr/>
          </p:nvSpPr>
          <p:spPr>
            <a:xfrm>
              <a:off x="4369867" y="440557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67BFDFC-DB5A-26DC-3E17-F6A1E249B710}"/>
                </a:ext>
              </a:extLst>
            </p:cNvPr>
            <p:cNvSpPr txBox="1"/>
            <p:nvPr/>
          </p:nvSpPr>
          <p:spPr>
            <a:xfrm>
              <a:off x="3557586" y="520366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1868922-FC44-2E93-12CF-51A49AE06975}"/>
                </a:ext>
              </a:extLst>
            </p:cNvPr>
            <p:cNvSpPr txBox="1"/>
            <p:nvPr/>
          </p:nvSpPr>
          <p:spPr>
            <a:xfrm>
              <a:off x="5226683" y="514863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F97AEAA-314D-115B-F3B0-418953077A7D}"/>
                </a:ext>
              </a:extLst>
            </p:cNvPr>
            <p:cNvSpPr txBox="1"/>
            <p:nvPr/>
          </p:nvSpPr>
          <p:spPr>
            <a:xfrm>
              <a:off x="4860664" y="5723905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F99EADC-26D2-C8B5-F8C3-E2ABB41C29EE}"/>
                </a:ext>
              </a:extLst>
            </p:cNvPr>
            <p:cNvCxnSpPr>
              <a:cxnSpLocks/>
              <a:stCxn id="37" idx="5"/>
              <a:endCxn id="45" idx="0"/>
            </p:cNvCxnSpPr>
            <p:nvPr/>
          </p:nvCxnSpPr>
          <p:spPr>
            <a:xfrm>
              <a:off x="4653780" y="4719559"/>
              <a:ext cx="731761" cy="429071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72E88B5-297C-8D1F-3243-63560B0B0654}"/>
                </a:ext>
              </a:extLst>
            </p:cNvPr>
            <p:cNvCxnSpPr>
              <a:cxnSpLocks/>
              <a:stCxn id="37" idx="6"/>
              <a:endCxn id="45" idx="0"/>
            </p:cNvCxnSpPr>
            <p:nvPr/>
          </p:nvCxnSpPr>
          <p:spPr>
            <a:xfrm>
              <a:off x="4707344" y="4590243"/>
              <a:ext cx="678197" cy="558387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urved Connector 57">
              <a:extLst>
                <a:ext uri="{FF2B5EF4-FFF2-40B4-BE49-F238E27FC236}">
                  <a16:creationId xmlns:a16="http://schemas.microsoft.com/office/drawing/2014/main" id="{136519F3-0A7B-EF37-0C02-8F7237BFA13C}"/>
                </a:ext>
              </a:extLst>
            </p:cNvPr>
            <p:cNvCxnSpPr>
              <a:stCxn id="44" idx="0"/>
              <a:endCxn id="36" idx="4"/>
            </p:cNvCxnSpPr>
            <p:nvPr/>
          </p:nvCxnSpPr>
          <p:spPr>
            <a:xfrm rot="16200000" flipH="1" flipV="1">
              <a:off x="3530853" y="5384201"/>
              <a:ext cx="369332" cy="8263"/>
            </a:xfrm>
            <a:prstGeom prst="curvedConnector5">
              <a:avLst>
                <a:gd name="adj1" fmla="val -61896"/>
                <a:gd name="adj2" fmla="val 5079789"/>
                <a:gd name="adj3" fmla="val 161896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9" name="Curved Connector 58">
              <a:extLst>
                <a:ext uri="{FF2B5EF4-FFF2-40B4-BE49-F238E27FC236}">
                  <a16:creationId xmlns:a16="http://schemas.microsoft.com/office/drawing/2014/main" id="{B6B566BE-9AC5-4DD6-090E-349BD79DEB39}"/>
                </a:ext>
              </a:extLst>
            </p:cNvPr>
            <p:cNvCxnSpPr>
              <a:cxnSpLocks/>
              <a:stCxn id="44" idx="0"/>
              <a:endCxn id="44" idx="2"/>
            </p:cNvCxnSpPr>
            <p:nvPr/>
          </p:nvCxnSpPr>
          <p:spPr>
            <a:xfrm rot="16200000" flipH="1">
              <a:off x="3534984" y="5388333"/>
              <a:ext cx="369332" cy="12700"/>
            </a:xfrm>
            <a:prstGeom prst="curvedConnector5">
              <a:avLst>
                <a:gd name="adj1" fmla="val -61896"/>
                <a:gd name="adj2" fmla="val 3076094"/>
                <a:gd name="adj3" fmla="val 161896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2" name="Curved Connector 61">
              <a:extLst>
                <a:ext uri="{FF2B5EF4-FFF2-40B4-BE49-F238E27FC236}">
                  <a16:creationId xmlns:a16="http://schemas.microsoft.com/office/drawing/2014/main" id="{39831625-91ED-CF7D-80DF-8E19EA5F910B}"/>
                </a:ext>
              </a:extLst>
            </p:cNvPr>
            <p:cNvCxnSpPr>
              <a:cxnSpLocks/>
              <a:stCxn id="46" idx="3"/>
              <a:endCxn id="35" idx="2"/>
            </p:cNvCxnSpPr>
            <p:nvPr/>
          </p:nvCxnSpPr>
          <p:spPr>
            <a:xfrm flipH="1">
              <a:off x="4828441" y="5908571"/>
              <a:ext cx="351541" cy="1786"/>
            </a:xfrm>
            <a:prstGeom prst="curvedConnector5">
              <a:avLst>
                <a:gd name="adj1" fmla="val -65028"/>
                <a:gd name="adj2" fmla="val 23139194"/>
                <a:gd name="adj3" fmla="val 165028"/>
              </a:avLst>
            </a:prstGeom>
            <a:ln w="190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B0FF65D-E353-952C-E4E0-2356761BA573}"/>
                  </a:ext>
                </a:extLst>
              </p:cNvPr>
              <p:cNvSpPr txBox="1"/>
              <p:nvPr/>
            </p:nvSpPr>
            <p:spPr>
              <a:xfrm>
                <a:off x="1143000" y="6383403"/>
                <a:ext cx="473336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*In directed networks, self-edges are indicated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200" i="1"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US" sz="12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1200" dirty="0"/>
                  <a:t> (see slide 9)</a:t>
                </a: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B0FF65D-E353-952C-E4E0-2356761BA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6383403"/>
                <a:ext cx="4733365" cy="276999"/>
              </a:xfrm>
              <a:prstGeom prst="rect">
                <a:avLst/>
              </a:prstGeom>
              <a:blipFill>
                <a:blip r:embed="rId4"/>
                <a:stretch>
                  <a:fillRect l="-268" b="-173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367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56" grpId="0" animBg="1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6A0EC-0C33-2067-792F-8D8A272B1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on weighted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D7E33-FFF3-39EB-9B4B-0474104F2C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6892962" cy="3752950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may be assigned to edges to indicate the “strength” of the connection 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Data flow capacity between networked devices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Energy flow in a physical system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are typically positive but not required (e.g., social networks with adversarial relationships)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Weights are represented in the adjacency matrix by setting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the weight of the edge between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Adjacency matrix is still symmetric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6D7E33-FFF3-39EB-9B4B-0474104F2C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6892962" cy="3752950"/>
              </a:xfrm>
              <a:blipFill>
                <a:blip r:embed="rId2"/>
                <a:stretch>
                  <a:fillRect l="-2578" t="-3367" r="-3499" b="-40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B19F1C72-39BF-7FEA-9249-307FB67C99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5653355"/>
              </p:ext>
            </p:extLst>
          </p:nvPr>
        </p:nvGraphicFramePr>
        <p:xfrm>
          <a:off x="9317164" y="3864999"/>
          <a:ext cx="1899596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474899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474899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474899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474899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2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0.5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A0C9521-51B6-C57D-94E5-58FE73806386}"/>
              </a:ext>
            </a:extLst>
          </p:cNvPr>
          <p:cNvSpPr txBox="1"/>
          <p:nvPr/>
        </p:nvSpPr>
        <p:spPr>
          <a:xfrm>
            <a:off x="9010864" y="3862893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31ADC4-234B-E5D1-7404-5104A5EE7B95}"/>
              </a:ext>
            </a:extLst>
          </p:cNvPr>
          <p:cNvSpPr txBox="1"/>
          <p:nvPr/>
        </p:nvSpPr>
        <p:spPr>
          <a:xfrm>
            <a:off x="9297818" y="3557222"/>
            <a:ext cx="1918942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  1         2        3        4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02C6D8B-F0F3-66B4-EB34-356B363910D1}"/>
              </a:ext>
            </a:extLst>
          </p:cNvPr>
          <p:cNvGrpSpPr/>
          <p:nvPr/>
        </p:nvGrpSpPr>
        <p:grpSpPr>
          <a:xfrm>
            <a:off x="8892978" y="1498247"/>
            <a:ext cx="2334925" cy="1687660"/>
            <a:chOff x="7928341" y="3297539"/>
            <a:chExt cx="2334925" cy="168766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4944E27-FA04-55C8-8892-2D3B96D648D8}"/>
                </a:ext>
              </a:extLst>
            </p:cNvPr>
            <p:cNvSpPr/>
            <p:nvPr/>
          </p:nvSpPr>
          <p:spPr>
            <a:xfrm>
              <a:off x="9314380" y="4619439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9ED9DA8-4380-0AC5-4F7D-D7E1590C6FAD}"/>
                </a:ext>
              </a:extLst>
            </p:cNvPr>
            <p:cNvSpPr/>
            <p:nvPr/>
          </p:nvSpPr>
          <p:spPr>
            <a:xfrm>
              <a:off x="8014446" y="409920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647214A-AC2F-7A89-58F3-ED2349A13878}"/>
                </a:ext>
              </a:extLst>
            </p:cNvPr>
            <p:cNvSpPr/>
            <p:nvPr/>
          </p:nvSpPr>
          <p:spPr>
            <a:xfrm>
              <a:off x="8827523" y="3299325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FBAC6BB-C8B8-AEFD-2495-54D27FF5DE24}"/>
                </a:ext>
              </a:extLst>
            </p:cNvPr>
            <p:cNvSpPr/>
            <p:nvPr/>
          </p:nvSpPr>
          <p:spPr>
            <a:xfrm>
              <a:off x="9678897" y="404237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2D7DFE-36FE-BAF4-B0B9-2CC1B9D30009}"/>
                </a:ext>
              </a:extLst>
            </p:cNvPr>
            <p:cNvCxnSpPr>
              <a:stCxn id="7" idx="4"/>
              <a:endCxn id="6" idx="0"/>
            </p:cNvCxnSpPr>
            <p:nvPr/>
          </p:nvCxnSpPr>
          <p:spPr>
            <a:xfrm flipH="1">
              <a:off x="8197326" y="3665085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0051F42-0483-047E-7689-8B5F2CE52FDC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9010403" y="3665085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3F163A2-45D4-FBCF-7D3E-C259749898FA}"/>
                </a:ext>
              </a:extLst>
            </p:cNvPr>
            <p:cNvCxnSpPr>
              <a:cxnSpLocks/>
              <a:stCxn id="7" idx="4"/>
              <a:endCxn id="5" idx="0"/>
            </p:cNvCxnSpPr>
            <p:nvPr/>
          </p:nvCxnSpPr>
          <p:spPr>
            <a:xfrm>
              <a:off x="9010403" y="3665085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41A81D9-0F3A-AAAB-7A22-95B00EB4DD9B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flipH="1" flipV="1">
              <a:off x="8380206" y="4282081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FB8095F-0551-EEFE-1CC9-8C15128BE20C}"/>
                </a:ext>
              </a:extLst>
            </p:cNvPr>
            <p:cNvSpPr txBox="1"/>
            <p:nvPr/>
          </p:nvSpPr>
          <p:spPr>
            <a:xfrm>
              <a:off x="8855806" y="3297539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9F4A0-54DA-3932-764F-3B5472BCA663}"/>
                </a:ext>
              </a:extLst>
            </p:cNvPr>
            <p:cNvSpPr txBox="1"/>
            <p:nvPr/>
          </p:nvSpPr>
          <p:spPr>
            <a:xfrm>
              <a:off x="8043525" y="409562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446A73-1A91-2CD1-157B-DE133402B00B}"/>
                </a:ext>
              </a:extLst>
            </p:cNvPr>
            <p:cNvSpPr txBox="1"/>
            <p:nvPr/>
          </p:nvSpPr>
          <p:spPr>
            <a:xfrm>
              <a:off x="9712622" y="4040592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C9C5654-918A-BF5D-3F50-4DF87EC2F497}"/>
                </a:ext>
              </a:extLst>
            </p:cNvPr>
            <p:cNvSpPr txBox="1"/>
            <p:nvPr/>
          </p:nvSpPr>
          <p:spPr>
            <a:xfrm>
              <a:off x="9346603" y="4615867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4CC304-8EBF-16C1-26B9-CDC4207397E7}"/>
                    </a:ext>
                  </a:extLst>
                </p:cNvPr>
                <p:cNvSpPr txBox="1"/>
                <p:nvPr/>
              </p:nvSpPr>
              <p:spPr>
                <a:xfrm>
                  <a:off x="7928341" y="3551716"/>
                  <a:ext cx="848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674CC304-8EBF-16C1-26B9-CDC4207397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28341" y="3551716"/>
                  <a:ext cx="848630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C61FBD-21C8-D2E2-C890-F248635E41F4}"/>
                    </a:ext>
                  </a:extLst>
                </p:cNvPr>
                <p:cNvSpPr txBox="1"/>
                <p:nvPr/>
              </p:nvSpPr>
              <p:spPr>
                <a:xfrm>
                  <a:off x="8295635" y="4454876"/>
                  <a:ext cx="848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5C61FBD-21C8-D2E2-C890-F248635E41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5635" y="4454876"/>
                  <a:ext cx="84863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C23730E-B518-E75F-8B38-C40555619C3D}"/>
                    </a:ext>
                  </a:extLst>
                </p:cNvPr>
                <p:cNvSpPr txBox="1"/>
                <p:nvPr/>
              </p:nvSpPr>
              <p:spPr>
                <a:xfrm>
                  <a:off x="9238305" y="3504367"/>
                  <a:ext cx="102496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=0.5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1C23730E-B518-E75F-8B38-C40555619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8305" y="3504367"/>
                  <a:ext cx="1024961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65A195-1968-E0DE-6C99-6092D7F6F80B}"/>
                    </a:ext>
                  </a:extLst>
                </p:cNvPr>
                <p:cNvSpPr txBox="1"/>
                <p:nvPr/>
              </p:nvSpPr>
              <p:spPr>
                <a:xfrm>
                  <a:off x="8787966" y="3954531"/>
                  <a:ext cx="8486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365A195-1968-E0DE-6C99-6092D7F6F8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87966" y="3954531"/>
                  <a:ext cx="8486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59013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AB722-3E8D-F4DA-41B7-E4648F02C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 on directed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3A76F-28A2-01B3-5F3B-10C8FC24F0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3000" y="1188720"/>
                <a:ext cx="7183419" cy="5295617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Edges in a directed network are one-way connections</a:t>
                </a:r>
              </a:p>
              <a:p>
                <a:pPr marL="866775" lvl="1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 directed edge from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does not imply an edge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The </a:t>
                </a:r>
                <a:r>
                  <a:rPr lang="en-US" b="1" i="1" dirty="0"/>
                  <a:t>adjacency matrix,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en-US" dirty="0"/>
                  <a:t>, of a </a:t>
                </a:r>
                <a:r>
                  <a:rPr lang="en-US" b="1" dirty="0"/>
                  <a:t>directed network </a:t>
                </a:r>
                <a:r>
                  <a:rPr lang="en-US" dirty="0"/>
                  <a:t>is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with elements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𝑡h𝑒𝑟𝑒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𝑒𝑑𝑔𝑒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𝒇𝒓𝒐𝒎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𝒕𝒐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𝑜𝑡h𝑒𝑟𝑤𝑖𝑠𝑒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         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Adjacency matrix of a directed network is generally asymmetric,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endParaRPr lang="en-US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Self-edges (unweighted) are represented by a 1 (not 2 as in undirected network)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Rules for multi-edges and weighted edges are the same as undirected networks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3A76F-28A2-01B3-5F3B-10C8FC24F0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3000" y="1188720"/>
                <a:ext cx="7183419" cy="5295617"/>
              </a:xfrm>
              <a:blipFill>
                <a:blip r:embed="rId3"/>
                <a:stretch>
                  <a:fillRect l="-2473" t="-2392" r="-2120" b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8AD650-B3F6-272A-3BDF-4D37EAD00CFE}"/>
              </a:ext>
            </a:extLst>
          </p:cNvPr>
          <p:cNvSpPr/>
          <p:nvPr/>
        </p:nvSpPr>
        <p:spPr>
          <a:xfrm>
            <a:off x="5830644" y="3033655"/>
            <a:ext cx="1667436" cy="462579"/>
          </a:xfrm>
          <a:prstGeom prst="roundRect">
            <a:avLst/>
          </a:prstGeom>
          <a:solidFill>
            <a:srgbClr val="512C80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1F6A7F-AB4C-6695-A1D6-28AE89D58AAF}"/>
              </a:ext>
            </a:extLst>
          </p:cNvPr>
          <p:cNvGrpSpPr/>
          <p:nvPr/>
        </p:nvGrpSpPr>
        <p:grpSpPr>
          <a:xfrm>
            <a:off x="9113393" y="1418112"/>
            <a:ext cx="2030211" cy="1694010"/>
            <a:chOff x="9113393" y="1418112"/>
            <a:chExt cx="2030211" cy="169401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EDA5FE9-D9F9-A062-7D78-CF296018F771}"/>
                </a:ext>
              </a:extLst>
            </p:cNvPr>
            <p:cNvSpPr/>
            <p:nvPr/>
          </p:nvSpPr>
          <p:spPr>
            <a:xfrm>
              <a:off x="10413327" y="2740012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B22900C7-4DED-4D01-8F2C-F3BA201CCB6C}"/>
                </a:ext>
              </a:extLst>
            </p:cNvPr>
            <p:cNvSpPr/>
            <p:nvPr/>
          </p:nvSpPr>
          <p:spPr>
            <a:xfrm>
              <a:off x="9113393" y="2219774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F14F5C2A-32C4-8A1E-6B58-3EE09340AE9F}"/>
                </a:ext>
              </a:extLst>
            </p:cNvPr>
            <p:cNvSpPr/>
            <p:nvPr/>
          </p:nvSpPr>
          <p:spPr>
            <a:xfrm>
              <a:off x="9926470" y="1419898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DC67D4D-EBCD-989D-A93A-C52D7F4D51EF}"/>
                </a:ext>
              </a:extLst>
            </p:cNvPr>
            <p:cNvSpPr/>
            <p:nvPr/>
          </p:nvSpPr>
          <p:spPr>
            <a:xfrm>
              <a:off x="10777844" y="2162951"/>
              <a:ext cx="365760" cy="365760"/>
            </a:xfrm>
            <a:prstGeom prst="ellipse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947E69FD-FAD5-0CE8-E3FD-EA973F9059AB}"/>
                </a:ext>
              </a:extLst>
            </p:cNvPr>
            <p:cNvCxnSpPr>
              <a:stCxn id="7" idx="4"/>
              <a:endCxn id="6" idx="0"/>
            </p:cNvCxnSpPr>
            <p:nvPr/>
          </p:nvCxnSpPr>
          <p:spPr>
            <a:xfrm flipH="1">
              <a:off x="9296273" y="1785658"/>
              <a:ext cx="813077" cy="434116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8EF31E8-B5CC-F286-17E1-51C10BAE4CD4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>
              <a:off x="10109350" y="1785658"/>
              <a:ext cx="851374" cy="377293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E20C0A9-2066-2430-E661-94EA032572F5}"/>
                </a:ext>
              </a:extLst>
            </p:cNvPr>
            <p:cNvCxnSpPr>
              <a:cxnSpLocks/>
              <a:stCxn id="7" idx="4"/>
              <a:endCxn id="5" idx="0"/>
            </p:cNvCxnSpPr>
            <p:nvPr/>
          </p:nvCxnSpPr>
          <p:spPr>
            <a:xfrm>
              <a:off x="10109350" y="1785658"/>
              <a:ext cx="486857" cy="954354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type="triangle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72D024EA-125C-7186-5559-580924852096}"/>
                </a:ext>
              </a:extLst>
            </p:cNvPr>
            <p:cNvCxnSpPr>
              <a:cxnSpLocks/>
              <a:stCxn id="5" idx="0"/>
              <a:endCxn id="6" idx="6"/>
            </p:cNvCxnSpPr>
            <p:nvPr/>
          </p:nvCxnSpPr>
          <p:spPr>
            <a:xfrm flipH="1" flipV="1">
              <a:off x="9479153" y="2402654"/>
              <a:ext cx="1117054" cy="337358"/>
            </a:xfrm>
            <a:prstGeom prst="line">
              <a:avLst/>
            </a:prstGeom>
            <a:ln w="19050">
              <a:solidFill>
                <a:schemeClr val="accent2">
                  <a:lumMod val="75000"/>
                </a:schemeClr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46DB5B0-EF1B-6CD3-0236-CBD5C04BE2E4}"/>
                </a:ext>
              </a:extLst>
            </p:cNvPr>
            <p:cNvSpPr txBox="1"/>
            <p:nvPr/>
          </p:nvSpPr>
          <p:spPr>
            <a:xfrm>
              <a:off x="9954753" y="1418112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335765B-C40C-4481-26A5-2B02B89F3198}"/>
                </a:ext>
              </a:extLst>
            </p:cNvPr>
            <p:cNvSpPr txBox="1"/>
            <p:nvPr/>
          </p:nvSpPr>
          <p:spPr>
            <a:xfrm>
              <a:off x="9142472" y="221620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685F125-C386-BA4D-601D-64D72A820807}"/>
                </a:ext>
              </a:extLst>
            </p:cNvPr>
            <p:cNvSpPr txBox="1"/>
            <p:nvPr/>
          </p:nvSpPr>
          <p:spPr>
            <a:xfrm>
              <a:off x="10811569" y="216116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E7DA83B-21F4-C81F-B4DE-C1838AA206D3}"/>
                </a:ext>
              </a:extLst>
            </p:cNvPr>
            <p:cNvSpPr txBox="1"/>
            <p:nvPr/>
          </p:nvSpPr>
          <p:spPr>
            <a:xfrm>
              <a:off x="10445550" y="2736440"/>
              <a:ext cx="319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</a:t>
              </a:r>
            </a:p>
          </p:txBody>
        </p:sp>
        <p:cxnSp>
          <p:nvCxnSpPr>
            <p:cNvPr id="17" name="Curved Connector 16">
              <a:extLst>
                <a:ext uri="{FF2B5EF4-FFF2-40B4-BE49-F238E27FC236}">
                  <a16:creationId xmlns:a16="http://schemas.microsoft.com/office/drawing/2014/main" id="{EA6D7765-F4E7-BD0C-3EC7-060D19DC9251}"/>
                </a:ext>
              </a:extLst>
            </p:cNvPr>
            <p:cNvCxnSpPr>
              <a:stCxn id="16" idx="0"/>
              <a:endCxn id="16" idx="2"/>
            </p:cNvCxnSpPr>
            <p:nvPr/>
          </p:nvCxnSpPr>
          <p:spPr>
            <a:xfrm rot="16200000" flipH="1">
              <a:off x="10420543" y="2921106"/>
              <a:ext cx="369332" cy="12700"/>
            </a:xfrm>
            <a:prstGeom prst="curvedConnector5">
              <a:avLst>
                <a:gd name="adj1" fmla="val -61896"/>
                <a:gd name="adj2" fmla="val 3057157"/>
                <a:gd name="adj3" fmla="val 161896"/>
              </a:avLst>
            </a:prstGeom>
            <a:ln w="19050">
              <a:solidFill>
                <a:schemeClr val="accent2">
                  <a:lumMod val="75000"/>
                </a:schemeClr>
              </a:solidFill>
              <a:tailEnd type="triangle" w="lg" len="lg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351627C6-5EB3-5FB3-97D9-2BF848CB90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200541"/>
              </p:ext>
            </p:extLst>
          </p:nvPr>
        </p:nvGraphicFramePr>
        <p:xfrm>
          <a:off x="9780387" y="3828470"/>
          <a:ext cx="1041400" cy="12192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60350">
                  <a:extLst>
                    <a:ext uri="{9D8B030D-6E8A-4147-A177-3AD203B41FA5}">
                      <a16:colId xmlns:a16="http://schemas.microsoft.com/office/drawing/2014/main" val="1466163342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974539419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3924923445"/>
                    </a:ext>
                  </a:extLst>
                </a:gridCol>
                <a:gridCol w="260350">
                  <a:extLst>
                    <a:ext uri="{9D8B030D-6E8A-4147-A177-3AD203B41FA5}">
                      <a16:colId xmlns:a16="http://schemas.microsoft.com/office/drawing/2014/main" val="1970748704"/>
                    </a:ext>
                  </a:extLst>
                </a:gridCol>
              </a:tblGrid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37584211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97629146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8073137"/>
                  </a:ext>
                </a:extLst>
              </a:tr>
              <a:tr h="124445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/>
                        <a:t>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92540880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B5462F29-34C6-09CC-DF99-DCFE5B4E5AF7}"/>
              </a:ext>
            </a:extLst>
          </p:cNvPr>
          <p:cNvSpPr txBox="1"/>
          <p:nvPr/>
        </p:nvSpPr>
        <p:spPr>
          <a:xfrm>
            <a:off x="9479153" y="3842094"/>
            <a:ext cx="296627" cy="1223412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2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3</a:t>
            </a:r>
          </a:p>
          <a:p>
            <a:pPr>
              <a:spcAft>
                <a:spcPts val="700"/>
              </a:spcAft>
            </a:pPr>
            <a:r>
              <a:rPr lang="en-US" sz="1400" dirty="0"/>
              <a:t>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73B5C5-F738-1D21-FBBE-BAE524496E5C}"/>
              </a:ext>
            </a:extLst>
          </p:cNvPr>
          <p:cNvSpPr txBox="1"/>
          <p:nvPr/>
        </p:nvSpPr>
        <p:spPr>
          <a:xfrm>
            <a:off x="9766766" y="3568731"/>
            <a:ext cx="1117054" cy="307777"/>
          </a:xfrm>
          <a:prstGeom prst="rect">
            <a:avLst/>
          </a:prstGeom>
          <a:solidFill>
            <a:schemeClr val="accent6">
              <a:lumMod val="10000"/>
              <a:lumOff val="90000"/>
            </a:schemeClr>
          </a:solidFill>
        </p:spPr>
        <p:txBody>
          <a:bodyPr wrap="square" rtlCol="0">
            <a:spAutoFit/>
          </a:bodyPr>
          <a:lstStyle/>
          <a:p>
            <a:pPr>
              <a:spcAft>
                <a:spcPts val="700"/>
              </a:spcAft>
            </a:pPr>
            <a:r>
              <a:rPr lang="en-US" sz="1400" dirty="0"/>
              <a:t>1   2    3   4</a:t>
            </a:r>
          </a:p>
        </p:txBody>
      </p:sp>
    </p:spTree>
    <p:extLst>
      <p:ext uri="{BB962C8B-B14F-4D97-AF65-F5344CB8AC3E}">
        <p14:creationId xmlns:p14="http://schemas.microsoft.com/office/powerpoint/2010/main" val="4153900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1" grpId="0" animBg="1"/>
      <p:bldP spid="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C87BA-BD11-2B9D-564C-2197ACA46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01AD4-FB54-0505-AB04-57E1326895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318" y="3429000"/>
            <a:ext cx="10262721" cy="541687"/>
          </a:xfrm>
        </p:spPr>
        <p:txBody>
          <a:bodyPr/>
          <a:lstStyle/>
          <a:p>
            <a:r>
              <a:rPr lang="en-US" dirty="0"/>
              <a:t>Node degree &amp; network density (sparsity)</a:t>
            </a:r>
          </a:p>
        </p:txBody>
      </p:sp>
    </p:spTree>
    <p:extLst>
      <p:ext uri="{BB962C8B-B14F-4D97-AF65-F5344CB8AC3E}">
        <p14:creationId xmlns:p14="http://schemas.microsoft.com/office/powerpoint/2010/main" val="93096902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DF18DC-19D2-4B61-9808-9EAE5A92072B}">
  <ds:schemaRefs>
    <ds:schemaRef ds:uri="http://purl.org/dc/terms/"/>
    <ds:schemaRef ds:uri="http://www.w3.org/XML/1998/namespace"/>
    <ds:schemaRef ds:uri="http://purl.org/dc/dcmitype/"/>
    <ds:schemaRef ds:uri="http://schemas.microsoft.com/office/2006/metadata/properties"/>
    <ds:schemaRef ds:uri="http://purl.org/dc/elements/1.1/"/>
    <ds:schemaRef ds:uri="http://schemas.microsoft.com/office/2006/documentManagement/types"/>
    <ds:schemaRef ds:uri="3259dfc5-faeb-4e0d-9afa-7806f649d77a"/>
    <ds:schemaRef ds:uri="http://schemas.microsoft.com/office/infopath/2007/PartnerControls"/>
    <ds:schemaRef ds:uri="http://schemas.openxmlformats.org/package/2006/metadata/core-properties"/>
    <ds:schemaRef ds:uri="2fb62381-eca6-449a-b2cc-44a3e4eac3e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21329</TotalTime>
  <Words>3275</Words>
  <Application>Microsoft Macintosh PowerPoint</Application>
  <PresentationFormat>Widescreen</PresentationFormat>
  <Paragraphs>443</Paragraphs>
  <Slides>44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Cambria Math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Classical Graph Representations and Properties</vt:lpstr>
      <vt:lpstr>Overview</vt:lpstr>
      <vt:lpstr>Adjacency matrix</vt:lpstr>
      <vt:lpstr>What is a graph?</vt:lpstr>
      <vt:lpstr>Adjacency matrix for a simple undirected network</vt:lpstr>
      <vt:lpstr>Adjacency matrix with self-loops and multiedges</vt:lpstr>
      <vt:lpstr>Adjacency matrix on weighted networks</vt:lpstr>
      <vt:lpstr>Adjacency matrix on directed networks</vt:lpstr>
      <vt:lpstr>Node degree &amp; network density (sparsity)</vt:lpstr>
      <vt:lpstr>Node degree for undirected networks</vt:lpstr>
      <vt:lpstr>Node degree for directed networks</vt:lpstr>
      <vt:lpstr>Network density</vt:lpstr>
      <vt:lpstr>Network density and growth</vt:lpstr>
      <vt:lpstr>PowerPoint Presentation</vt:lpstr>
      <vt:lpstr>PowerPoint Presentation</vt:lpstr>
      <vt:lpstr>Graph Laplacian</vt:lpstr>
      <vt:lpstr>Graph Laplacian</vt:lpstr>
      <vt:lpstr>Graph Laplacian properties</vt:lpstr>
      <vt:lpstr>Walks and paths</vt:lpstr>
      <vt:lpstr>Walks and paths</vt:lpstr>
      <vt:lpstr>PowerPoint Presentation</vt:lpstr>
      <vt:lpstr>Survey – participation is optional</vt:lpstr>
      <vt:lpstr>Walk length and walk counts</vt:lpstr>
      <vt:lpstr>Shortest paths</vt:lpstr>
      <vt:lpstr>Independent paths and connectivity</vt:lpstr>
      <vt:lpstr>Bottlenecks and cut sets</vt:lpstr>
      <vt:lpstr>Centrality measures</vt:lpstr>
      <vt:lpstr>Centrality concept</vt:lpstr>
      <vt:lpstr>Eigenvector centrality for undirected networks</vt:lpstr>
      <vt:lpstr>Eigenvector centrality for undirected networks</vt:lpstr>
      <vt:lpstr>Eigenvector centrality on directed networks</vt:lpstr>
      <vt:lpstr>PageRank</vt:lpstr>
      <vt:lpstr>Betweenness Centrality</vt:lpstr>
      <vt:lpstr>Node groups</vt:lpstr>
      <vt:lpstr>Cliques</vt:lpstr>
      <vt:lpstr>k-cores</vt:lpstr>
      <vt:lpstr>k-components</vt:lpstr>
      <vt:lpstr>Clustering coefficient</vt:lpstr>
      <vt:lpstr>Homophily </vt:lpstr>
      <vt:lpstr>Node similarity metrics</vt:lpstr>
      <vt:lpstr>Node similarity</vt:lpstr>
      <vt:lpstr>Cosine similarity </vt:lpstr>
      <vt:lpstr>Other structural equivalence similarity metrics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2025-07-11T19:25:32Z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